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3" r:id="rId5"/>
    <p:sldId id="260" r:id="rId6"/>
    <p:sldId id="261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23E34C-71F1-4D47-975A-41285C37AD00}" v="153" dt="2019-07-31T12:21:00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D923E34C-71F1-4D47-975A-41285C37AD00}"/>
    <pc:docChg chg="undo redo custSel mod addSld delSld modSld">
      <pc:chgData name="ivan.cuzic1@skole.hr" userId="df63c021-0675-4d8c-a9d6-36d6c01b34a5" providerId="ADAL" clId="{D923E34C-71F1-4D47-975A-41285C37AD00}" dt="2019-07-31T12:21:00.686" v="2688" actId="20577"/>
      <pc:docMkLst>
        <pc:docMk/>
      </pc:docMkLst>
      <pc:sldChg chg="addSp delSp modSp del mod setClrOvrMap">
        <pc:chgData name="ivan.cuzic1@skole.hr" userId="df63c021-0675-4d8c-a9d6-36d6c01b34a5" providerId="ADAL" clId="{D923E34C-71F1-4D47-975A-41285C37AD00}" dt="2019-07-30T07:25:31.160" v="673" actId="2696"/>
        <pc:sldMkLst>
          <pc:docMk/>
          <pc:sldMk cId="1894146278" sldId="257"/>
        </pc:sldMkLst>
        <pc:spChg chg="del mod">
          <ac:chgData name="ivan.cuzic1@skole.hr" userId="df63c021-0675-4d8c-a9d6-36d6c01b34a5" providerId="ADAL" clId="{D923E34C-71F1-4D47-975A-41285C37AD00}" dt="2019-07-30T06:43:58.166" v="77"/>
          <ac:spMkLst>
            <pc:docMk/>
            <pc:sldMk cId="1894146278" sldId="257"/>
            <ac:spMk id="2" creationId="{C669742F-57B0-42E8-AEE0-CC78F8599B0C}"/>
          </ac:spMkLst>
        </pc:spChg>
        <pc:spChg chg="add mod">
          <ac:chgData name="ivan.cuzic1@skole.hr" userId="df63c021-0675-4d8c-a9d6-36d6c01b34a5" providerId="ADAL" clId="{D923E34C-71F1-4D47-975A-41285C37AD00}" dt="2019-07-30T06:43:58.166" v="77"/>
          <ac:spMkLst>
            <pc:docMk/>
            <pc:sldMk cId="1894146278" sldId="257"/>
            <ac:spMk id="3" creationId="{810EFB1A-680E-4D67-B3AE-F94C493921C9}"/>
          </ac:spMkLst>
        </pc:spChg>
        <pc:spChg chg="add mod">
          <ac:chgData name="ivan.cuzic1@skole.hr" userId="df63c021-0675-4d8c-a9d6-36d6c01b34a5" providerId="ADAL" clId="{D923E34C-71F1-4D47-975A-41285C37AD00}" dt="2019-07-30T07:17:33.817" v="589" actId="5793"/>
          <ac:spMkLst>
            <pc:docMk/>
            <pc:sldMk cId="1894146278" sldId="257"/>
            <ac:spMk id="5" creationId="{804147D4-E80C-413C-BB80-24AFFCB19DB3}"/>
          </ac:spMkLst>
        </pc:spChg>
        <pc:spChg chg="add del">
          <ac:chgData name="ivan.cuzic1@skole.hr" userId="df63c021-0675-4d8c-a9d6-36d6c01b34a5" providerId="ADAL" clId="{D923E34C-71F1-4D47-975A-41285C37AD00}" dt="2019-07-30T06:43:34.385" v="75" actId="26606"/>
          <ac:spMkLst>
            <pc:docMk/>
            <pc:sldMk cId="1894146278" sldId="257"/>
            <ac:spMk id="14" creationId="{37C89E4B-3C9F-44B9-8B86-D9E3D112D8EC}"/>
          </ac:spMkLst>
        </pc:spChg>
        <pc:spChg chg="add del">
          <ac:chgData name="ivan.cuzic1@skole.hr" userId="df63c021-0675-4d8c-a9d6-36d6c01b34a5" providerId="ADAL" clId="{D923E34C-71F1-4D47-975A-41285C37AD00}" dt="2019-07-30T06:43:34.370" v="74" actId="26606"/>
          <ac:spMkLst>
            <pc:docMk/>
            <pc:sldMk cId="1894146278" sldId="257"/>
            <ac:spMk id="20" creationId="{E20EB187-900F-4AF5-813B-101456D9FD39}"/>
          </ac:spMkLst>
        </pc:spChg>
        <pc:picChg chg="del mod">
          <ac:chgData name="ivan.cuzic1@skole.hr" userId="df63c021-0675-4d8c-a9d6-36d6c01b34a5" providerId="ADAL" clId="{D923E34C-71F1-4D47-975A-41285C37AD00}" dt="2019-07-30T06:43:48.713" v="76"/>
          <ac:picMkLst>
            <pc:docMk/>
            <pc:sldMk cId="1894146278" sldId="257"/>
            <ac:picMk id="4" creationId="{744B5A59-B949-4312-A52A-0D77443B5685}"/>
          </ac:picMkLst>
        </pc:picChg>
        <pc:picChg chg="add del mod">
          <ac:chgData name="ivan.cuzic1@skole.hr" userId="df63c021-0675-4d8c-a9d6-36d6c01b34a5" providerId="ADAL" clId="{D923E34C-71F1-4D47-975A-41285C37AD00}" dt="2019-07-30T07:18:14.769" v="590"/>
          <ac:picMkLst>
            <pc:docMk/>
            <pc:sldMk cId="1894146278" sldId="257"/>
            <ac:picMk id="7" creationId="{D41034DF-1F7E-410A-9FCF-FCD3B5D8B799}"/>
          </ac:picMkLst>
        </pc:picChg>
        <pc:picChg chg="add mod">
          <ac:chgData name="ivan.cuzic1@skole.hr" userId="df63c021-0675-4d8c-a9d6-36d6c01b34a5" providerId="ADAL" clId="{D923E34C-71F1-4D47-975A-41285C37AD00}" dt="2019-07-30T07:18:39.940" v="595" actId="1076"/>
          <ac:picMkLst>
            <pc:docMk/>
            <pc:sldMk cId="1894146278" sldId="257"/>
            <ac:picMk id="9" creationId="{40E36A17-1ABC-4C3C-84E8-37F4D7C73AF8}"/>
          </ac:picMkLst>
        </pc:picChg>
        <pc:cxnChg chg="add del">
          <ac:chgData name="ivan.cuzic1@skole.hr" userId="df63c021-0675-4d8c-a9d6-36d6c01b34a5" providerId="ADAL" clId="{D923E34C-71F1-4D47-975A-41285C37AD00}" dt="2019-07-30T06:43:34.385" v="75" actId="26606"/>
          <ac:cxnSpMkLst>
            <pc:docMk/>
            <pc:sldMk cId="1894146278" sldId="257"/>
            <ac:cxnSpMk id="13" creationId="{D891E407-403B-4764-86C9-33A56D3BCAA3}"/>
          </ac:cxnSpMkLst>
        </pc:cxnChg>
        <pc:cxnChg chg="add del">
          <ac:chgData name="ivan.cuzic1@skole.hr" userId="df63c021-0675-4d8c-a9d6-36d6c01b34a5" providerId="ADAL" clId="{D923E34C-71F1-4D47-975A-41285C37AD00}" dt="2019-07-30T06:43:34.385" v="75" actId="26606"/>
          <ac:cxnSpMkLst>
            <pc:docMk/>
            <pc:sldMk cId="1894146278" sldId="257"/>
            <ac:cxnSpMk id="15" creationId="{AA2EAA10-076F-46BD-8F0F-B9A2FB77A85C}"/>
          </ac:cxnSpMkLst>
        </pc:cxnChg>
        <pc:cxnChg chg="add del">
          <ac:chgData name="ivan.cuzic1@skole.hr" userId="df63c021-0675-4d8c-a9d6-36d6c01b34a5" providerId="ADAL" clId="{D923E34C-71F1-4D47-975A-41285C37AD00}" dt="2019-07-30T06:43:34.370" v="74" actId="26606"/>
          <ac:cxnSpMkLst>
            <pc:docMk/>
            <pc:sldMk cId="1894146278" sldId="257"/>
            <ac:cxnSpMk id="22" creationId="{624D17C8-E9C2-48A4-AA36-D7048A6CCC41}"/>
          </ac:cxnSpMkLst>
        </pc:cxnChg>
      </pc:sldChg>
      <pc:sldChg chg="modSp">
        <pc:chgData name="ivan.cuzic1@skole.hr" userId="df63c021-0675-4d8c-a9d6-36d6c01b34a5" providerId="ADAL" clId="{D923E34C-71F1-4D47-975A-41285C37AD00}" dt="2019-07-31T12:11:56.152" v="2667" actId="20577"/>
        <pc:sldMkLst>
          <pc:docMk/>
          <pc:sldMk cId="1069998747" sldId="259"/>
        </pc:sldMkLst>
        <pc:spChg chg="mod">
          <ac:chgData name="ivan.cuzic1@skole.hr" userId="df63c021-0675-4d8c-a9d6-36d6c01b34a5" providerId="ADAL" clId="{D923E34C-71F1-4D47-975A-41285C37AD00}" dt="2019-07-31T12:11:56.152" v="2667" actId="20577"/>
          <ac:spMkLst>
            <pc:docMk/>
            <pc:sldMk cId="1069998747" sldId="259"/>
            <ac:spMk id="2" creationId="{26CDAF1C-7A82-4369-9CDD-909B455C1A4E}"/>
          </ac:spMkLst>
        </pc:spChg>
      </pc:sldChg>
      <pc:sldChg chg="addSp delSp modSp mod setClrOvrMap">
        <pc:chgData name="ivan.cuzic1@skole.hr" userId="df63c021-0675-4d8c-a9d6-36d6c01b34a5" providerId="ADAL" clId="{D923E34C-71F1-4D47-975A-41285C37AD00}" dt="2019-07-31T12:17:12.795" v="2686" actId="26606"/>
        <pc:sldMkLst>
          <pc:docMk/>
          <pc:sldMk cId="2167778024" sldId="261"/>
        </pc:sldMkLst>
        <pc:spChg chg="add del mod">
          <ac:chgData name="ivan.cuzic1@skole.hr" userId="df63c021-0675-4d8c-a9d6-36d6c01b34a5" providerId="ADAL" clId="{D923E34C-71F1-4D47-975A-41285C37AD00}" dt="2019-07-31T12:15:18.568" v="2676"/>
          <ac:spMkLst>
            <pc:docMk/>
            <pc:sldMk cId="2167778024" sldId="261"/>
            <ac:spMk id="3" creationId="{1CADA1B1-90C7-4F84-9B21-CFA9AB9A80CB}"/>
          </ac:spMkLst>
        </pc:spChg>
        <pc:spChg chg="add mod ord">
          <ac:chgData name="ivan.cuzic1@skole.hr" userId="df63c021-0675-4d8c-a9d6-36d6c01b34a5" providerId="ADAL" clId="{D923E34C-71F1-4D47-975A-41285C37AD00}" dt="2019-07-31T12:17:12.795" v="2686" actId="26606"/>
          <ac:spMkLst>
            <pc:docMk/>
            <pc:sldMk cId="2167778024" sldId="261"/>
            <ac:spMk id="5" creationId="{3F597C23-5DDC-4D84-98C7-C839E805A844}"/>
          </ac:spMkLst>
        </pc:spChg>
        <pc:spChg chg="add del">
          <ac:chgData name="ivan.cuzic1@skole.hr" userId="df63c021-0675-4d8c-a9d6-36d6c01b34a5" providerId="ADAL" clId="{D923E34C-71F1-4D47-975A-41285C37AD00}" dt="2019-07-31T12:16:37.379" v="2679" actId="26606"/>
          <ac:spMkLst>
            <pc:docMk/>
            <pc:sldMk cId="2167778024" sldId="261"/>
            <ac:spMk id="14" creationId="{E97A0718-00C7-43CD-A647-79714A76475E}"/>
          </ac:spMkLst>
        </pc:spChg>
        <pc:spChg chg="add del">
          <ac:chgData name="ivan.cuzic1@skole.hr" userId="df63c021-0675-4d8c-a9d6-36d6c01b34a5" providerId="ADAL" clId="{D923E34C-71F1-4D47-975A-41285C37AD00}" dt="2019-07-31T12:15:16.974" v="2675" actId="26606"/>
          <ac:spMkLst>
            <pc:docMk/>
            <pc:sldMk cId="2167778024" sldId="261"/>
            <ac:spMk id="17" creationId="{1707FC24-6981-43D9-B525-C7832BA22463}"/>
          </ac:spMkLst>
        </pc:spChg>
        <pc:spChg chg="add del">
          <ac:chgData name="ivan.cuzic1@skole.hr" userId="df63c021-0675-4d8c-a9d6-36d6c01b34a5" providerId="ADAL" clId="{D923E34C-71F1-4D47-975A-41285C37AD00}" dt="2019-07-31T12:16:37.379" v="2679" actId="26606"/>
          <ac:spMkLst>
            <pc:docMk/>
            <pc:sldMk cId="2167778024" sldId="261"/>
            <ac:spMk id="22" creationId="{569C1A01-6FB5-43CE-ADCC-936728ACAC0D}"/>
          </ac:spMkLst>
        </pc:spChg>
        <pc:spChg chg="add del">
          <ac:chgData name="ivan.cuzic1@skole.hr" userId="df63c021-0675-4d8c-a9d6-36d6c01b34a5" providerId="ADAL" clId="{D923E34C-71F1-4D47-975A-41285C37AD00}" dt="2019-07-31T12:17:12.795" v="2686" actId="26606"/>
          <ac:spMkLst>
            <pc:docMk/>
            <pc:sldMk cId="2167778024" sldId="261"/>
            <ac:spMk id="24" creationId="{1707FC24-6981-43D9-B525-C7832BA22463}"/>
          </ac:spMkLst>
        </pc:spChg>
        <pc:picChg chg="add del mod ord">
          <ac:chgData name="ivan.cuzic1@skole.hr" userId="df63c021-0675-4d8c-a9d6-36d6c01b34a5" providerId="ADAL" clId="{D923E34C-71F1-4D47-975A-41285C37AD00}" dt="2019-07-31T12:16:37.485" v="2680" actId="26606"/>
          <ac:picMkLst>
            <pc:docMk/>
            <pc:sldMk cId="2167778024" sldId="261"/>
            <ac:picMk id="12" creationId="{95169385-83C5-433D-B397-B35931109AFE}"/>
          </ac:picMkLst>
        </pc:picChg>
        <pc:picChg chg="add del">
          <ac:chgData name="ivan.cuzic1@skole.hr" userId="df63c021-0675-4d8c-a9d6-36d6c01b34a5" providerId="ADAL" clId="{D923E34C-71F1-4D47-975A-41285C37AD00}" dt="2019-07-31T12:16:37.379" v="2679" actId="26606"/>
          <ac:picMkLst>
            <pc:docMk/>
            <pc:sldMk cId="2167778024" sldId="261"/>
            <ac:picMk id="15" creationId="{95169385-83C5-433D-B397-B35931109AFE}"/>
          </ac:picMkLst>
        </pc:picChg>
        <pc:picChg chg="add del">
          <ac:chgData name="ivan.cuzic1@skole.hr" userId="df63c021-0675-4d8c-a9d6-36d6c01b34a5" providerId="ADAL" clId="{D923E34C-71F1-4D47-975A-41285C37AD00}" dt="2019-07-31T12:16:37.379" v="2679" actId="26606"/>
          <ac:picMkLst>
            <pc:docMk/>
            <pc:sldMk cId="2167778024" sldId="261"/>
            <ac:picMk id="20" creationId="{EE09A529-E47C-4634-BB98-0A9526C372B4}"/>
          </ac:picMkLst>
        </pc:picChg>
        <pc:picChg chg="add mod">
          <ac:chgData name="ivan.cuzic1@skole.hr" userId="df63c021-0675-4d8c-a9d6-36d6c01b34a5" providerId="ADAL" clId="{D923E34C-71F1-4D47-975A-41285C37AD00}" dt="2019-07-31T12:17:12.795" v="2686" actId="26606"/>
          <ac:picMkLst>
            <pc:docMk/>
            <pc:sldMk cId="2167778024" sldId="261"/>
            <ac:picMk id="25" creationId="{95169385-83C5-433D-B397-B35931109AFE}"/>
          </ac:picMkLst>
        </pc:picChg>
      </pc:sldChg>
      <pc:sldChg chg="modSp del">
        <pc:chgData name="ivan.cuzic1@skole.hr" userId="df63c021-0675-4d8c-a9d6-36d6c01b34a5" providerId="ADAL" clId="{D923E34C-71F1-4D47-975A-41285C37AD00}" dt="2019-07-31T12:17:05.173" v="2685" actId="2696"/>
        <pc:sldMkLst>
          <pc:docMk/>
          <pc:sldMk cId="2944461177" sldId="262"/>
        </pc:sldMkLst>
        <pc:spChg chg="mod">
          <ac:chgData name="ivan.cuzic1@skole.hr" userId="df63c021-0675-4d8c-a9d6-36d6c01b34a5" providerId="ADAL" clId="{D923E34C-71F1-4D47-975A-41285C37AD00}" dt="2019-07-31T12:14:12.149" v="2670" actId="20577"/>
          <ac:spMkLst>
            <pc:docMk/>
            <pc:sldMk cId="2944461177" sldId="262"/>
            <ac:spMk id="2" creationId="{D7BAF412-22BF-49DC-9CAA-07C3D016B25E}"/>
          </ac:spMkLst>
        </pc:spChg>
      </pc:sldChg>
      <pc:sldChg chg="addSp delSp modSp add mod setBg setClrOvrMap modNotesTx">
        <pc:chgData name="ivan.cuzic1@skole.hr" userId="df63c021-0675-4d8c-a9d6-36d6c01b34a5" providerId="ADAL" clId="{D923E34C-71F1-4D47-975A-41285C37AD00}" dt="2019-07-31T12:13:20.576" v="2669" actId="20577"/>
        <pc:sldMkLst>
          <pc:docMk/>
          <pc:sldMk cId="2096615877" sldId="263"/>
        </pc:sldMkLst>
        <pc:spChg chg="mod">
          <ac:chgData name="ivan.cuzic1@skole.hr" userId="df63c021-0675-4d8c-a9d6-36d6c01b34a5" providerId="ADAL" clId="{D923E34C-71F1-4D47-975A-41285C37AD00}" dt="2019-07-30T06:33:06.328" v="27" actId="26606"/>
          <ac:spMkLst>
            <pc:docMk/>
            <pc:sldMk cId="2096615877" sldId="263"/>
            <ac:spMk id="2" creationId="{5553AF29-B86E-4421-A72E-E16FE904B3D7}"/>
          </ac:spMkLst>
        </pc:spChg>
        <pc:spChg chg="mod ord">
          <ac:chgData name="ivan.cuzic1@skole.hr" userId="df63c021-0675-4d8c-a9d6-36d6c01b34a5" providerId="ADAL" clId="{D923E34C-71F1-4D47-975A-41285C37AD00}" dt="2019-07-31T12:13:20.576" v="2669" actId="20577"/>
          <ac:spMkLst>
            <pc:docMk/>
            <pc:sldMk cId="2096615877" sldId="263"/>
            <ac:spMk id="3" creationId="{3DABA5C0-2EB7-4A8C-ACB3-5D4226CB6D88}"/>
          </ac:spMkLst>
        </pc:spChg>
        <pc:spChg chg="add del">
          <ac:chgData name="ivan.cuzic1@skole.hr" userId="df63c021-0675-4d8c-a9d6-36d6c01b34a5" providerId="ADAL" clId="{D923E34C-71F1-4D47-975A-41285C37AD00}" dt="2019-07-30T06:32:55.141" v="22" actId="26606"/>
          <ac:spMkLst>
            <pc:docMk/>
            <pc:sldMk cId="2096615877" sldId="263"/>
            <ac:spMk id="11" creationId="{52AC6D7F-F068-4E11-BB06-F601D89BB980}"/>
          </ac:spMkLst>
        </pc:spChg>
        <pc:spChg chg="add del">
          <ac:chgData name="ivan.cuzic1@skole.hr" userId="df63c021-0675-4d8c-a9d6-36d6c01b34a5" providerId="ADAL" clId="{D923E34C-71F1-4D47-975A-41285C37AD00}" dt="2019-07-30T06:32:55.141" v="22" actId="26606"/>
          <ac:spMkLst>
            <pc:docMk/>
            <pc:sldMk cId="2096615877" sldId="263"/>
            <ac:spMk id="12" creationId="{CF62D2A7-8207-488C-9F46-316BA81A16C8}"/>
          </ac:spMkLst>
        </pc:spChg>
        <pc:spChg chg="add del">
          <ac:chgData name="ivan.cuzic1@skole.hr" userId="df63c021-0675-4d8c-a9d6-36d6c01b34a5" providerId="ADAL" clId="{D923E34C-71F1-4D47-975A-41285C37AD00}" dt="2019-07-30T06:32:57.172" v="24" actId="26606"/>
          <ac:spMkLst>
            <pc:docMk/>
            <pc:sldMk cId="2096615877" sldId="263"/>
            <ac:spMk id="14" creationId="{C413D172-8B6A-47F5-9813-DE455773F3FB}"/>
          </ac:spMkLst>
        </pc:spChg>
        <pc:spChg chg="add del">
          <ac:chgData name="ivan.cuzic1@skole.hr" userId="df63c021-0675-4d8c-a9d6-36d6c01b34a5" providerId="ADAL" clId="{D923E34C-71F1-4D47-975A-41285C37AD00}" dt="2019-07-30T06:33:06.313" v="26" actId="26606"/>
          <ac:spMkLst>
            <pc:docMk/>
            <pc:sldMk cId="2096615877" sldId="263"/>
            <ac:spMk id="16" creationId="{8E20FA99-AAAC-4AF3-9FAE-707420324F1C}"/>
          </ac:spMkLst>
        </pc:spChg>
        <pc:spChg chg="add del">
          <ac:chgData name="ivan.cuzic1@skole.hr" userId="df63c021-0675-4d8c-a9d6-36d6c01b34a5" providerId="ADAL" clId="{D923E34C-71F1-4D47-975A-41285C37AD00}" dt="2019-07-30T06:33:06.313" v="26" actId="26606"/>
          <ac:spMkLst>
            <pc:docMk/>
            <pc:sldMk cId="2096615877" sldId="263"/>
            <ac:spMk id="17" creationId="{9573BE85-6043-4C3A-A7DD-483A0A5FB740}"/>
          </ac:spMkLst>
        </pc:spChg>
        <pc:picChg chg="add mod">
          <ac:chgData name="ivan.cuzic1@skole.hr" userId="df63c021-0675-4d8c-a9d6-36d6c01b34a5" providerId="ADAL" clId="{D923E34C-71F1-4D47-975A-41285C37AD00}" dt="2019-07-30T06:33:06.328" v="27" actId="26606"/>
          <ac:picMkLst>
            <pc:docMk/>
            <pc:sldMk cId="2096615877" sldId="263"/>
            <ac:picMk id="4" creationId="{714FACB8-1EA3-4955-9955-12FA445EE273}"/>
          </ac:picMkLst>
        </pc:picChg>
        <pc:cxnChg chg="add del">
          <ac:chgData name="ivan.cuzic1@skole.hr" userId="df63c021-0675-4d8c-a9d6-36d6c01b34a5" providerId="ADAL" clId="{D923E34C-71F1-4D47-975A-41285C37AD00}" dt="2019-07-30T06:32:44.516" v="20" actId="26606"/>
          <ac:cxnSpMkLst>
            <pc:docMk/>
            <pc:sldMk cId="2096615877" sldId="263"/>
            <ac:cxnSpMk id="9" creationId="{A7F400EE-A8A5-48AF-B4D6-291B52C6F0B0}"/>
          </ac:cxnSpMkLst>
        </pc:cxnChg>
        <pc:cxnChg chg="add">
          <ac:chgData name="ivan.cuzic1@skole.hr" userId="df63c021-0675-4d8c-a9d6-36d6c01b34a5" providerId="ADAL" clId="{D923E34C-71F1-4D47-975A-41285C37AD00}" dt="2019-07-30T06:33:06.328" v="27" actId="26606"/>
          <ac:cxnSpMkLst>
            <pc:docMk/>
            <pc:sldMk cId="2096615877" sldId="263"/>
            <ac:cxnSpMk id="19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D923E34C-71F1-4D47-975A-41285C37AD00}" dt="2019-07-30T06:40:20.267" v="72" actId="26606"/>
        <pc:sldMkLst>
          <pc:docMk/>
          <pc:sldMk cId="481196530" sldId="264"/>
        </pc:sldMkLst>
        <pc:spChg chg="mod">
          <ac:chgData name="ivan.cuzic1@skole.hr" userId="df63c021-0675-4d8c-a9d6-36d6c01b34a5" providerId="ADAL" clId="{D923E34C-71F1-4D47-975A-41285C37AD00}" dt="2019-07-30T06:40:20.267" v="72" actId="26606"/>
          <ac:spMkLst>
            <pc:docMk/>
            <pc:sldMk cId="481196530" sldId="264"/>
            <ac:spMk id="2" creationId="{2CF97788-3689-490D-BFE6-8A547187E1CF}"/>
          </ac:spMkLst>
        </pc:spChg>
        <pc:spChg chg="del mod">
          <ac:chgData name="ivan.cuzic1@skole.hr" userId="df63c021-0675-4d8c-a9d6-36d6c01b34a5" providerId="ADAL" clId="{D923E34C-71F1-4D47-975A-41285C37AD00}" dt="2019-07-30T06:39:09.785" v="36" actId="26606"/>
          <ac:spMkLst>
            <pc:docMk/>
            <pc:sldMk cId="481196530" sldId="264"/>
            <ac:spMk id="3" creationId="{2B5447B4-75DD-422F-AEEA-3D3F6AC3BC3E}"/>
          </ac:spMkLst>
        </pc:spChg>
        <pc:spChg chg="add del">
          <ac:chgData name="ivan.cuzic1@skole.hr" userId="df63c021-0675-4d8c-a9d6-36d6c01b34a5" providerId="ADAL" clId="{D923E34C-71F1-4D47-975A-41285C37AD00}" dt="2019-07-30T06:40:20.267" v="72" actId="26606"/>
          <ac:spMkLst>
            <pc:docMk/>
            <pc:sldMk cId="481196530" sldId="264"/>
            <ac:spMk id="10" creationId="{46C2E80F-49A6-4372-B103-219D417A55ED}"/>
          </ac:spMkLst>
        </pc:spChg>
        <pc:spChg chg="add del">
          <ac:chgData name="ivan.cuzic1@skole.hr" userId="df63c021-0675-4d8c-a9d6-36d6c01b34a5" providerId="ADAL" clId="{D923E34C-71F1-4D47-975A-41285C37AD00}" dt="2019-07-30T06:39:55.502" v="69" actId="26606"/>
          <ac:spMkLst>
            <pc:docMk/>
            <pc:sldMk cId="481196530" sldId="264"/>
            <ac:spMk id="15" creationId="{4351DFE5-F63D-4BE0-BDA9-E3EB88F01AA5}"/>
          </ac:spMkLst>
        </pc:spChg>
        <pc:spChg chg="add del">
          <ac:chgData name="ivan.cuzic1@skole.hr" userId="df63c021-0675-4d8c-a9d6-36d6c01b34a5" providerId="ADAL" clId="{D923E34C-71F1-4D47-975A-41285C37AD00}" dt="2019-07-30T06:40:20.157" v="71" actId="26606"/>
          <ac:spMkLst>
            <pc:docMk/>
            <pc:sldMk cId="481196530" sldId="264"/>
            <ac:spMk id="19" creationId="{E4505C23-674B-4195-81D6-0C127FEAE3F8}"/>
          </ac:spMkLst>
        </pc:spChg>
        <pc:spChg chg="add del">
          <ac:chgData name="ivan.cuzic1@skole.hr" userId="df63c021-0675-4d8c-a9d6-36d6c01b34a5" providerId="ADAL" clId="{D923E34C-71F1-4D47-975A-41285C37AD00}" dt="2019-07-30T06:40:20.157" v="71" actId="26606"/>
          <ac:spMkLst>
            <pc:docMk/>
            <pc:sldMk cId="481196530" sldId="264"/>
            <ac:spMk id="20" creationId="{65C9B8F0-FF66-4C15-BD05-E86B87331846}"/>
          </ac:spMkLst>
        </pc:spChg>
        <pc:spChg chg="add">
          <ac:chgData name="ivan.cuzic1@skole.hr" userId="df63c021-0675-4d8c-a9d6-36d6c01b34a5" providerId="ADAL" clId="{D923E34C-71F1-4D47-975A-41285C37AD00}" dt="2019-07-30T06:40:20.267" v="72" actId="26606"/>
          <ac:spMkLst>
            <pc:docMk/>
            <pc:sldMk cId="481196530" sldId="264"/>
            <ac:spMk id="24" creationId="{42285737-90EE-47DC-AC80-8AE156B11969}"/>
          </ac:spMkLst>
        </pc:spChg>
        <pc:grpChg chg="add">
          <ac:chgData name="ivan.cuzic1@skole.hr" userId="df63c021-0675-4d8c-a9d6-36d6c01b34a5" providerId="ADAL" clId="{D923E34C-71F1-4D47-975A-41285C37AD00}" dt="2019-07-30T06:40:20.267" v="72" actId="26606"/>
          <ac:grpSpMkLst>
            <pc:docMk/>
            <pc:sldMk cId="481196530" sldId="264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D923E34C-71F1-4D47-975A-41285C37AD00}" dt="2019-07-30T06:40:20.267" v="72" actId="26606"/>
          <ac:graphicFrameMkLst>
            <pc:docMk/>
            <pc:sldMk cId="481196530" sldId="264"/>
            <ac:graphicFrameMk id="5" creationId="{D243CA12-DF60-4C8D-8DE9-C986EAE1A179}"/>
          </ac:graphicFrameMkLst>
        </pc:graphicFrameChg>
        <pc:picChg chg="add del">
          <ac:chgData name="ivan.cuzic1@skole.hr" userId="df63c021-0675-4d8c-a9d6-36d6c01b34a5" providerId="ADAL" clId="{D923E34C-71F1-4D47-975A-41285C37AD00}" dt="2019-07-30T06:39:55.502" v="69" actId="26606"/>
          <ac:picMkLst>
            <pc:docMk/>
            <pc:sldMk cId="481196530" sldId="264"/>
            <ac:picMk id="17" creationId="{02DD2BC0-6F29-4B4F-8D61-2DCF6D2E8E73}"/>
          </ac:picMkLst>
        </pc:picChg>
      </pc:sldChg>
      <pc:sldChg chg="addSp delSp modSp add mod setBg setClrOvrMap modNotesTx">
        <pc:chgData name="ivan.cuzic1@skole.hr" userId="df63c021-0675-4d8c-a9d6-36d6c01b34a5" providerId="ADAL" clId="{D923E34C-71F1-4D47-975A-41285C37AD00}" dt="2019-07-30T07:11:52.094" v="466" actId="26606"/>
        <pc:sldMkLst>
          <pc:docMk/>
          <pc:sldMk cId="730380195" sldId="265"/>
        </pc:sldMkLst>
        <pc:spChg chg="del mod">
          <ac:chgData name="ivan.cuzic1@skole.hr" userId="df63c021-0675-4d8c-a9d6-36d6c01b34a5" providerId="ADAL" clId="{D923E34C-71F1-4D47-975A-41285C37AD00}" dt="2019-07-30T06:51:39.416" v="187" actId="26606"/>
          <ac:spMkLst>
            <pc:docMk/>
            <pc:sldMk cId="730380195" sldId="265"/>
            <ac:spMk id="2" creationId="{7AD63C27-9ABB-4DC8-AF0C-AD58DD8DEBDC}"/>
          </ac:spMkLst>
        </pc:spChg>
        <pc:spChg chg="del">
          <ac:chgData name="ivan.cuzic1@skole.hr" userId="df63c021-0675-4d8c-a9d6-36d6c01b34a5" providerId="ADAL" clId="{D923E34C-71F1-4D47-975A-41285C37AD00}" dt="2019-07-30T06:44:35.868" v="80"/>
          <ac:spMkLst>
            <pc:docMk/>
            <pc:sldMk cId="730380195" sldId="265"/>
            <ac:spMk id="3" creationId="{0C3AE857-8752-46E6-89A6-376E1FFFAD17}"/>
          </ac:spMkLst>
        </pc:spChg>
        <pc:spChg chg="add del mod">
          <ac:chgData name="ivan.cuzic1@skole.hr" userId="df63c021-0675-4d8c-a9d6-36d6c01b34a5" providerId="ADAL" clId="{D923E34C-71F1-4D47-975A-41285C37AD00}" dt="2019-07-30T06:51:35.228" v="184"/>
          <ac:spMkLst>
            <pc:docMk/>
            <pc:sldMk cId="730380195" sldId="265"/>
            <ac:spMk id="7" creationId="{D7037B17-5B63-492D-8B3E-A98B198E59AB}"/>
          </ac:spMkLst>
        </pc:spChg>
        <pc:spChg chg="add del mod">
          <ac:chgData name="ivan.cuzic1@skole.hr" userId="df63c021-0675-4d8c-a9d6-36d6c01b34a5" providerId="ADAL" clId="{D923E34C-71F1-4D47-975A-41285C37AD00}" dt="2019-07-30T06:50:37.152" v="182" actId="26606"/>
          <ac:spMkLst>
            <pc:docMk/>
            <pc:sldMk cId="730380195" sldId="265"/>
            <ac:spMk id="10" creationId="{D3BF2578-2C93-480B-A18E-F51BA8B62C3A}"/>
          </ac:spMkLst>
        </pc:spChg>
        <pc:spChg chg="add del">
          <ac:chgData name="ivan.cuzic1@skole.hr" userId="df63c021-0675-4d8c-a9d6-36d6c01b34a5" providerId="ADAL" clId="{D923E34C-71F1-4D47-975A-41285C37AD00}" dt="2019-07-30T06:45:20.319" v="88" actId="26606"/>
          <ac:spMkLst>
            <pc:docMk/>
            <pc:sldMk cId="730380195" sldId="265"/>
            <ac:spMk id="13" creationId="{3CD9DF72-87A3-404E-A828-84CBF11A8303}"/>
          </ac:spMkLst>
        </pc:spChg>
        <pc:spChg chg="add mod ord">
          <ac:chgData name="ivan.cuzic1@skole.hr" userId="df63c021-0675-4d8c-a9d6-36d6c01b34a5" providerId="ADAL" clId="{D923E34C-71F1-4D47-975A-41285C37AD00}" dt="2019-07-30T07:11:52.094" v="466" actId="26606"/>
          <ac:spMkLst>
            <pc:docMk/>
            <pc:sldMk cId="730380195" sldId="265"/>
            <ac:spMk id="16" creationId="{59EE42D0-52CE-4FFE-B6F0-FCAF9644DDF5}"/>
          </ac:spMkLst>
        </pc:spChg>
        <pc:spChg chg="add del">
          <ac:chgData name="ivan.cuzic1@skole.hr" userId="df63c021-0675-4d8c-a9d6-36d6c01b34a5" providerId="ADAL" clId="{D923E34C-71F1-4D47-975A-41285C37AD00}" dt="2019-07-30T06:45:20.288" v="87" actId="26606"/>
          <ac:spMkLst>
            <pc:docMk/>
            <pc:sldMk cId="730380195" sldId="265"/>
            <ac:spMk id="20" creationId="{3CD9DF72-87A3-404E-A828-84CBF11A8303}"/>
          </ac:spMkLst>
        </pc:spChg>
        <pc:spChg chg="add del">
          <ac:chgData name="ivan.cuzic1@skole.hr" userId="df63c021-0675-4d8c-a9d6-36d6c01b34a5" providerId="ADAL" clId="{D923E34C-71F1-4D47-975A-41285C37AD00}" dt="2019-07-30T06:50:37.152" v="182" actId="26606"/>
          <ac:spMkLst>
            <pc:docMk/>
            <pc:sldMk cId="730380195" sldId="265"/>
            <ac:spMk id="24" creationId="{E862BE82-D00D-42C1-BF16-93AA37870C32}"/>
          </ac:spMkLst>
        </pc:spChg>
        <pc:spChg chg="add del">
          <ac:chgData name="ivan.cuzic1@skole.hr" userId="df63c021-0675-4d8c-a9d6-36d6c01b34a5" providerId="ADAL" clId="{D923E34C-71F1-4D47-975A-41285C37AD00}" dt="2019-07-30T06:50:37.152" v="182" actId="26606"/>
          <ac:spMkLst>
            <pc:docMk/>
            <pc:sldMk cId="730380195" sldId="265"/>
            <ac:spMk id="25" creationId="{F6D92C2D-1D3D-4974-918C-06579FB354A9}"/>
          </ac:spMkLst>
        </pc:spChg>
        <pc:spChg chg="add del">
          <ac:chgData name="ivan.cuzic1@skole.hr" userId="df63c021-0675-4d8c-a9d6-36d6c01b34a5" providerId="ADAL" clId="{D923E34C-71F1-4D47-975A-41285C37AD00}" dt="2019-07-30T07:10:29.738" v="451" actId="26606"/>
          <ac:spMkLst>
            <pc:docMk/>
            <pc:sldMk cId="730380195" sldId="265"/>
            <ac:spMk id="29" creationId="{3CD9DF72-87A3-404E-A828-84CBF11A8303}"/>
          </ac:spMkLst>
        </pc:spChg>
        <pc:spChg chg="add del">
          <ac:chgData name="ivan.cuzic1@skole.hr" userId="df63c021-0675-4d8c-a9d6-36d6c01b34a5" providerId="ADAL" clId="{D923E34C-71F1-4D47-975A-41285C37AD00}" dt="2019-07-30T06:50:37.027" v="181" actId="26606"/>
          <ac:spMkLst>
            <pc:docMk/>
            <pc:sldMk cId="730380195" sldId="265"/>
            <ac:spMk id="30" creationId="{E862BE82-D00D-42C1-BF16-93AA37870C32}"/>
          </ac:spMkLst>
        </pc:spChg>
        <pc:spChg chg="add del">
          <ac:chgData name="ivan.cuzic1@skole.hr" userId="df63c021-0675-4d8c-a9d6-36d6c01b34a5" providerId="ADAL" clId="{D923E34C-71F1-4D47-975A-41285C37AD00}" dt="2019-07-30T06:50:37.027" v="181" actId="26606"/>
          <ac:spMkLst>
            <pc:docMk/>
            <pc:sldMk cId="730380195" sldId="265"/>
            <ac:spMk id="32" creationId="{F6D92C2D-1D3D-4974-918C-06579FB354A9}"/>
          </ac:spMkLst>
        </pc:spChg>
        <pc:spChg chg="add del">
          <ac:chgData name="ivan.cuzic1@skole.hr" userId="df63c021-0675-4d8c-a9d6-36d6c01b34a5" providerId="ADAL" clId="{D923E34C-71F1-4D47-975A-41285C37AD00}" dt="2019-07-30T07:10:44.081" v="455" actId="26606"/>
          <ac:spMkLst>
            <pc:docMk/>
            <pc:sldMk cId="730380195" sldId="265"/>
            <ac:spMk id="35" creationId="{D227D8FB-85E6-4F0E-9F9E-A85A9E7DC282}"/>
          </ac:spMkLst>
        </pc:spChg>
        <pc:spChg chg="add del">
          <ac:chgData name="ivan.cuzic1@skole.hr" userId="df63c021-0675-4d8c-a9d6-36d6c01b34a5" providerId="ADAL" clId="{D923E34C-71F1-4D47-975A-41285C37AD00}" dt="2019-07-30T07:10:44.081" v="455" actId="26606"/>
          <ac:spMkLst>
            <pc:docMk/>
            <pc:sldMk cId="730380195" sldId="265"/>
            <ac:spMk id="36" creationId="{45991BFE-2E28-42F0-ABB2-4AA495629B22}"/>
          </ac:spMkLst>
        </pc:spChg>
        <pc:spChg chg="add del">
          <ac:chgData name="ivan.cuzic1@skole.hr" userId="df63c021-0675-4d8c-a9d6-36d6c01b34a5" providerId="ADAL" clId="{D923E34C-71F1-4D47-975A-41285C37AD00}" dt="2019-07-30T07:11:04.190" v="457" actId="26606"/>
          <ac:spMkLst>
            <pc:docMk/>
            <pc:sldMk cId="730380195" sldId="265"/>
            <ac:spMk id="38" creationId="{3CD9DF72-87A3-404E-A828-84CBF11A8303}"/>
          </ac:spMkLst>
        </pc:spChg>
        <pc:spChg chg="add del">
          <ac:chgData name="ivan.cuzic1@skole.hr" userId="df63c021-0675-4d8c-a9d6-36d6c01b34a5" providerId="ADAL" clId="{D923E34C-71F1-4D47-975A-41285C37AD00}" dt="2019-07-30T07:11:52.094" v="466" actId="26606"/>
          <ac:spMkLst>
            <pc:docMk/>
            <pc:sldMk cId="730380195" sldId="265"/>
            <ac:spMk id="41" creationId="{EF9B8DF2-C3F5-49A2-94D2-F7B65A0F1F15}"/>
          </ac:spMkLst>
        </pc:spChg>
        <pc:spChg chg="add del">
          <ac:chgData name="ivan.cuzic1@skole.hr" userId="df63c021-0675-4d8c-a9d6-36d6c01b34a5" providerId="ADAL" clId="{D923E34C-71F1-4D47-975A-41285C37AD00}" dt="2019-07-30T07:11:29.236" v="461" actId="26606"/>
          <ac:spMkLst>
            <pc:docMk/>
            <pc:sldMk cId="730380195" sldId="265"/>
            <ac:spMk id="48" creationId="{569C1A01-6FB5-43CE-ADCC-936728ACAC0D}"/>
          </ac:spMkLst>
        </pc:spChg>
        <pc:spChg chg="add del">
          <ac:chgData name="ivan.cuzic1@skole.hr" userId="df63c021-0675-4d8c-a9d6-36d6c01b34a5" providerId="ADAL" clId="{D923E34C-71F1-4D47-975A-41285C37AD00}" dt="2019-07-30T07:11:33.282" v="463" actId="26606"/>
          <ac:spMkLst>
            <pc:docMk/>
            <pc:sldMk cId="730380195" sldId="265"/>
            <ac:spMk id="50" creationId="{4F74D28C-3268-4E35-8EE1-D92CB4A85A7D}"/>
          </ac:spMkLst>
        </pc:spChg>
        <pc:picChg chg="add del mod">
          <ac:chgData name="ivan.cuzic1@skole.hr" userId="df63c021-0675-4d8c-a9d6-36d6c01b34a5" providerId="ADAL" clId="{D923E34C-71F1-4D47-975A-41285C37AD00}" dt="2019-07-30T06:44:52.883" v="84" actId="26606"/>
          <ac:picMkLst>
            <pc:docMk/>
            <pc:sldMk cId="730380195" sldId="265"/>
            <ac:picMk id="5" creationId="{1E531A63-AC0C-4207-936D-A09CE699A3FD}"/>
          </ac:picMkLst>
        </pc:picChg>
        <pc:picChg chg="add del mod">
          <ac:chgData name="ivan.cuzic1@skole.hr" userId="df63c021-0675-4d8c-a9d6-36d6c01b34a5" providerId="ADAL" clId="{D923E34C-71F1-4D47-975A-41285C37AD00}" dt="2019-07-30T06:50:37.152" v="182" actId="26606"/>
          <ac:picMkLst>
            <pc:docMk/>
            <pc:sldMk cId="730380195" sldId="265"/>
            <ac:picMk id="8" creationId="{1E531A63-AC0C-4207-936D-A09CE699A3FD}"/>
          </ac:picMkLst>
        </pc:picChg>
        <pc:picChg chg="add del mod">
          <ac:chgData name="ivan.cuzic1@skole.hr" userId="df63c021-0675-4d8c-a9d6-36d6c01b34a5" providerId="ADAL" clId="{D923E34C-71F1-4D47-975A-41285C37AD00}" dt="2019-07-30T07:06:48.213" v="250" actId="26606"/>
          <ac:picMkLst>
            <pc:docMk/>
            <pc:sldMk cId="730380195" sldId="265"/>
            <ac:picMk id="11" creationId="{47A30041-1EA0-42F5-ACC2-B60301FE01F6}"/>
          </ac:picMkLst>
        </pc:picChg>
        <pc:picChg chg="add mod ord">
          <ac:chgData name="ivan.cuzic1@skole.hr" userId="df63c021-0675-4d8c-a9d6-36d6c01b34a5" providerId="ADAL" clId="{D923E34C-71F1-4D47-975A-41285C37AD00}" dt="2019-07-30T07:11:52.094" v="466" actId="26606"/>
          <ac:picMkLst>
            <pc:docMk/>
            <pc:sldMk cId="730380195" sldId="265"/>
            <ac:picMk id="14" creationId="{47A30041-1EA0-42F5-ACC2-B60301FE01F6}"/>
          </ac:picMkLst>
        </pc:picChg>
        <pc:picChg chg="add del">
          <ac:chgData name="ivan.cuzic1@skole.hr" userId="df63c021-0675-4d8c-a9d6-36d6c01b34a5" providerId="ADAL" clId="{D923E34C-71F1-4D47-975A-41285C37AD00}" dt="2019-07-30T07:09:05.116" v="444" actId="26606"/>
          <ac:picMkLst>
            <pc:docMk/>
            <pc:sldMk cId="730380195" sldId="265"/>
            <ac:picMk id="19" creationId="{19AE98B8-B73A-4724-B639-017087F9239F}"/>
          </ac:picMkLst>
        </pc:picChg>
        <pc:picChg chg="add del">
          <ac:chgData name="ivan.cuzic1@skole.hr" userId="df63c021-0675-4d8c-a9d6-36d6c01b34a5" providerId="ADAL" clId="{D923E34C-71F1-4D47-975A-41285C37AD00}" dt="2019-07-30T06:50:54.136" v="183" actId="478"/>
          <ac:picMkLst>
            <pc:docMk/>
            <pc:sldMk cId="730380195" sldId="265"/>
            <ac:picMk id="28" creationId="{1E531A63-AC0C-4207-936D-A09CE699A3FD}"/>
          </ac:picMkLst>
        </pc:picChg>
        <pc:picChg chg="add del">
          <ac:chgData name="ivan.cuzic1@skole.hr" userId="df63c021-0675-4d8c-a9d6-36d6c01b34a5" providerId="ADAL" clId="{D923E34C-71F1-4D47-975A-41285C37AD00}" dt="2019-07-30T07:11:29.236" v="461" actId="26606"/>
          <ac:picMkLst>
            <pc:docMk/>
            <pc:sldMk cId="730380195" sldId="265"/>
            <ac:picMk id="46" creationId="{EE09A529-E47C-4634-BB98-0A9526C372B4}"/>
          </ac:picMkLst>
        </pc:picChg>
        <pc:cxnChg chg="add del">
          <ac:chgData name="ivan.cuzic1@skole.hr" userId="df63c021-0675-4d8c-a9d6-36d6c01b34a5" providerId="ADAL" clId="{D923E34C-71F1-4D47-975A-41285C37AD00}" dt="2019-07-30T06:45:20.319" v="88" actId="26606"/>
          <ac:cxnSpMkLst>
            <pc:docMk/>
            <pc:sldMk cId="730380195" sldId="265"/>
            <ac:cxnSpMk id="15" creationId="{20E3A342-4D61-4E3F-AF90-1AB42AEB96CC}"/>
          </ac:cxnSpMkLst>
        </pc:cxnChg>
        <pc:cxnChg chg="add del">
          <ac:chgData name="ivan.cuzic1@skole.hr" userId="df63c021-0675-4d8c-a9d6-36d6c01b34a5" providerId="ADAL" clId="{D923E34C-71F1-4D47-975A-41285C37AD00}" dt="2019-07-30T07:11:04.205" v="458" actId="26606"/>
          <ac:cxnSpMkLst>
            <pc:docMk/>
            <pc:sldMk cId="730380195" sldId="265"/>
            <ac:cxnSpMk id="21" creationId="{A7F400EE-A8A5-48AF-B4D6-291B52C6F0B0}"/>
          </ac:cxnSpMkLst>
        </pc:cxnChg>
        <pc:cxnChg chg="add del">
          <ac:chgData name="ivan.cuzic1@skole.hr" userId="df63c021-0675-4d8c-a9d6-36d6c01b34a5" providerId="ADAL" clId="{D923E34C-71F1-4D47-975A-41285C37AD00}" dt="2019-07-30T06:45:20.288" v="87" actId="26606"/>
          <ac:cxnSpMkLst>
            <pc:docMk/>
            <pc:sldMk cId="730380195" sldId="265"/>
            <ac:cxnSpMk id="22" creationId="{20E3A342-4D61-4E3F-AF90-1AB42AEB96CC}"/>
          </ac:cxnSpMkLst>
        </pc:cxnChg>
        <pc:cxnChg chg="add del">
          <ac:chgData name="ivan.cuzic1@skole.hr" userId="df63c021-0675-4d8c-a9d6-36d6c01b34a5" providerId="ADAL" clId="{D923E34C-71F1-4D47-975A-41285C37AD00}" dt="2019-07-30T07:10:13.410" v="449" actId="26606"/>
          <ac:cxnSpMkLst>
            <pc:docMk/>
            <pc:sldMk cId="730380195" sldId="265"/>
            <ac:cxnSpMk id="26" creationId="{E4A809D5-3600-46D4-A466-67F2349A54FB}"/>
          </ac:cxnSpMkLst>
        </pc:cxnChg>
        <pc:cxnChg chg="add del">
          <ac:chgData name="ivan.cuzic1@skole.hr" userId="df63c021-0675-4d8c-a9d6-36d6c01b34a5" providerId="ADAL" clId="{D923E34C-71F1-4D47-975A-41285C37AD00}" dt="2019-07-30T07:10:29.738" v="451" actId="26606"/>
          <ac:cxnSpMkLst>
            <pc:docMk/>
            <pc:sldMk cId="730380195" sldId="265"/>
            <ac:cxnSpMk id="31" creationId="{20E3A342-4D61-4E3F-AF90-1AB42AEB96CC}"/>
          </ac:cxnSpMkLst>
        </pc:cxnChg>
        <pc:cxnChg chg="add del">
          <ac:chgData name="ivan.cuzic1@skole.hr" userId="df63c021-0675-4d8c-a9d6-36d6c01b34a5" providerId="ADAL" clId="{D923E34C-71F1-4D47-975A-41285C37AD00}" dt="2019-07-30T07:10:36.128" v="453" actId="26606"/>
          <ac:cxnSpMkLst>
            <pc:docMk/>
            <pc:sldMk cId="730380195" sldId="265"/>
            <ac:cxnSpMk id="33" creationId="{E4A809D5-3600-46D4-A466-67F2349A54FB}"/>
          </ac:cxnSpMkLst>
        </pc:cxnChg>
        <pc:cxnChg chg="add del">
          <ac:chgData name="ivan.cuzic1@skole.hr" userId="df63c021-0675-4d8c-a9d6-36d6c01b34a5" providerId="ADAL" clId="{D923E34C-71F1-4D47-975A-41285C37AD00}" dt="2019-07-30T07:11:04.190" v="457" actId="26606"/>
          <ac:cxnSpMkLst>
            <pc:docMk/>
            <pc:sldMk cId="730380195" sldId="265"/>
            <ac:cxnSpMk id="39" creationId="{20E3A342-4D61-4E3F-AF90-1AB42AEB96CC}"/>
          </ac:cxnSpMkLst>
        </pc:cxnChg>
        <pc:cxnChg chg="add">
          <ac:chgData name="ivan.cuzic1@skole.hr" userId="df63c021-0675-4d8c-a9d6-36d6c01b34a5" providerId="ADAL" clId="{D923E34C-71F1-4D47-975A-41285C37AD00}" dt="2019-07-30T07:11:52.094" v="466" actId="26606"/>
          <ac:cxnSpMkLst>
            <pc:docMk/>
            <pc:sldMk cId="730380195" sldId="265"/>
            <ac:cxnSpMk id="43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D923E34C-71F1-4D47-975A-41285C37AD00}" dt="2019-07-30T06:53:58.224" v="243" actId="26606"/>
        <pc:sldMkLst>
          <pc:docMk/>
          <pc:sldMk cId="2234796741" sldId="266"/>
        </pc:sldMkLst>
        <pc:spChg chg="mod">
          <ac:chgData name="ivan.cuzic1@skole.hr" userId="df63c021-0675-4d8c-a9d6-36d6c01b34a5" providerId="ADAL" clId="{D923E34C-71F1-4D47-975A-41285C37AD00}" dt="2019-07-30T06:53:58.224" v="243" actId="26606"/>
          <ac:spMkLst>
            <pc:docMk/>
            <pc:sldMk cId="2234796741" sldId="266"/>
            <ac:spMk id="2" creationId="{54A605AC-F81B-4864-8F5D-4AD97988B129}"/>
          </ac:spMkLst>
        </pc:spChg>
        <pc:spChg chg="del mod">
          <ac:chgData name="ivan.cuzic1@skole.hr" userId="df63c021-0675-4d8c-a9d6-36d6c01b34a5" providerId="ADAL" clId="{D923E34C-71F1-4D47-975A-41285C37AD00}" dt="2019-07-30T06:47:17.378" v="94" actId="26606"/>
          <ac:spMkLst>
            <pc:docMk/>
            <pc:sldMk cId="2234796741" sldId="266"/>
            <ac:spMk id="3" creationId="{CD67F920-D294-422C-A366-770EE9CA3B43}"/>
          </ac:spMkLst>
        </pc:spChg>
        <pc:spChg chg="add del">
          <ac:chgData name="ivan.cuzic1@skole.hr" userId="df63c021-0675-4d8c-a9d6-36d6c01b34a5" providerId="ADAL" clId="{D923E34C-71F1-4D47-975A-41285C37AD00}" dt="2019-07-30T06:53:58.224" v="243" actId="26606"/>
          <ac:spMkLst>
            <pc:docMk/>
            <pc:sldMk cId="2234796741" sldId="266"/>
            <ac:spMk id="10" creationId="{42A5316D-ED2F-4F89-B4B4-8D9240B1A348}"/>
          </ac:spMkLst>
        </pc:spChg>
        <pc:spChg chg="add">
          <ac:chgData name="ivan.cuzic1@skole.hr" userId="df63c021-0675-4d8c-a9d6-36d6c01b34a5" providerId="ADAL" clId="{D923E34C-71F1-4D47-975A-41285C37AD00}" dt="2019-07-30T06:53:58.224" v="243" actId="26606"/>
          <ac:spMkLst>
            <pc:docMk/>
            <pc:sldMk cId="2234796741" sldId="266"/>
            <ac:spMk id="15" creationId="{42285737-90EE-47DC-AC80-8AE156B11969}"/>
          </ac:spMkLst>
        </pc:spChg>
        <pc:grpChg chg="add">
          <ac:chgData name="ivan.cuzic1@skole.hr" userId="df63c021-0675-4d8c-a9d6-36d6c01b34a5" providerId="ADAL" clId="{D923E34C-71F1-4D47-975A-41285C37AD00}" dt="2019-07-30T06:53:58.224" v="243" actId="26606"/>
          <ac:grpSpMkLst>
            <pc:docMk/>
            <pc:sldMk cId="2234796741" sldId="266"/>
            <ac:grpSpMk id="17" creationId="{B57BDC17-F1B3-455F-BBF1-680AA1F25C06}"/>
          </ac:grpSpMkLst>
        </pc:grpChg>
        <pc:graphicFrameChg chg="add mod modGraphic">
          <ac:chgData name="ivan.cuzic1@skole.hr" userId="df63c021-0675-4d8c-a9d6-36d6c01b34a5" providerId="ADAL" clId="{D923E34C-71F1-4D47-975A-41285C37AD00}" dt="2019-07-30T06:53:58.224" v="243" actId="26606"/>
          <ac:graphicFrameMkLst>
            <pc:docMk/>
            <pc:sldMk cId="2234796741" sldId="266"/>
            <ac:graphicFrameMk id="5" creationId="{37465F61-CA18-4206-AF65-F23C85681E7B}"/>
          </ac:graphicFrameMkLst>
        </pc:graphicFrameChg>
      </pc:sldChg>
      <pc:sldChg chg="addSp delSp modSp add mod setBg">
        <pc:chgData name="ivan.cuzic1@skole.hr" userId="df63c021-0675-4d8c-a9d6-36d6c01b34a5" providerId="ADAL" clId="{D923E34C-71F1-4D47-975A-41285C37AD00}" dt="2019-07-30T07:41:18.519" v="1038" actId="14100"/>
        <pc:sldMkLst>
          <pc:docMk/>
          <pc:sldMk cId="62962807" sldId="267"/>
        </pc:sldMkLst>
        <pc:spChg chg="mod ord">
          <ac:chgData name="ivan.cuzic1@skole.hr" userId="df63c021-0675-4d8c-a9d6-36d6c01b34a5" providerId="ADAL" clId="{D923E34C-71F1-4D47-975A-41285C37AD00}" dt="2019-07-30T07:24:54.302" v="670" actId="20577"/>
          <ac:spMkLst>
            <pc:docMk/>
            <pc:sldMk cId="62962807" sldId="267"/>
            <ac:spMk id="2" creationId="{5749DECA-41A0-4794-A1BF-C02D79C9F11D}"/>
          </ac:spMkLst>
        </pc:spChg>
        <pc:spChg chg="mod ord">
          <ac:chgData name="ivan.cuzic1@skole.hr" userId="df63c021-0675-4d8c-a9d6-36d6c01b34a5" providerId="ADAL" clId="{D923E34C-71F1-4D47-975A-41285C37AD00}" dt="2019-07-30T07:26:14.800" v="678" actId="14100"/>
          <ac:spMkLst>
            <pc:docMk/>
            <pc:sldMk cId="62962807" sldId="267"/>
            <ac:spMk id="3" creationId="{6725B727-25FB-4F4C-B440-4FAC4C74FC04}"/>
          </ac:spMkLst>
        </pc:spChg>
        <pc:picChg chg="add mod">
          <ac:chgData name="ivan.cuzic1@skole.hr" userId="df63c021-0675-4d8c-a9d6-36d6c01b34a5" providerId="ADAL" clId="{D923E34C-71F1-4D47-975A-41285C37AD00}" dt="2019-07-30T07:41:18.519" v="1038" actId="14100"/>
          <ac:picMkLst>
            <pc:docMk/>
            <pc:sldMk cId="62962807" sldId="267"/>
            <ac:picMk id="4" creationId="{C79F67E5-C596-4BBD-AF73-5A3943C09E5B}"/>
          </ac:picMkLst>
        </pc:picChg>
        <pc:cxnChg chg="add del">
          <ac:chgData name="ivan.cuzic1@skole.hr" userId="df63c021-0675-4d8c-a9d6-36d6c01b34a5" providerId="ADAL" clId="{D923E34C-71F1-4D47-975A-41285C37AD00}" dt="2019-07-30T07:24:40.975" v="669" actId="26606"/>
          <ac:cxnSpMkLst>
            <pc:docMk/>
            <pc:sldMk cId="62962807" sldId="267"/>
            <ac:cxnSpMk id="9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D923E34C-71F1-4D47-975A-41285C37AD00}" dt="2019-07-30T07:30:29.135" v="839" actId="26606"/>
        <pc:sldMkLst>
          <pc:docMk/>
          <pc:sldMk cId="2584363103" sldId="268"/>
        </pc:sldMkLst>
        <pc:spChg chg="mod">
          <ac:chgData name="ivan.cuzic1@skole.hr" userId="df63c021-0675-4d8c-a9d6-36d6c01b34a5" providerId="ADAL" clId="{D923E34C-71F1-4D47-975A-41285C37AD00}" dt="2019-07-30T07:30:29.135" v="839" actId="26606"/>
          <ac:spMkLst>
            <pc:docMk/>
            <pc:sldMk cId="2584363103" sldId="268"/>
            <ac:spMk id="2" creationId="{E6B7AB61-7DFE-4FAD-81FD-B90A3BF9FFDE}"/>
          </ac:spMkLst>
        </pc:spChg>
        <pc:spChg chg="del mod">
          <ac:chgData name="ivan.cuzic1@skole.hr" userId="df63c021-0675-4d8c-a9d6-36d6c01b34a5" providerId="ADAL" clId="{D923E34C-71F1-4D47-975A-41285C37AD00}" dt="2019-07-30T07:30:29.135" v="839" actId="26606"/>
          <ac:spMkLst>
            <pc:docMk/>
            <pc:sldMk cId="2584363103" sldId="268"/>
            <ac:spMk id="3" creationId="{CBA66F5E-8BF8-4EB0-8CEE-198C9C3337DF}"/>
          </ac:spMkLst>
        </pc:spChg>
        <pc:spChg chg="add">
          <ac:chgData name="ivan.cuzic1@skole.hr" userId="df63c021-0675-4d8c-a9d6-36d6c01b34a5" providerId="ADAL" clId="{D923E34C-71F1-4D47-975A-41285C37AD00}" dt="2019-07-30T07:30:29.135" v="839" actId="26606"/>
          <ac:spMkLst>
            <pc:docMk/>
            <pc:sldMk cId="2584363103" sldId="268"/>
            <ac:spMk id="10" creationId="{08E89D5E-1885-4160-AC77-CC471DD1D0DB}"/>
          </ac:spMkLst>
        </pc:spChg>
        <pc:graphicFrameChg chg="add">
          <ac:chgData name="ivan.cuzic1@skole.hr" userId="df63c021-0675-4d8c-a9d6-36d6c01b34a5" providerId="ADAL" clId="{D923E34C-71F1-4D47-975A-41285C37AD00}" dt="2019-07-30T07:30:29.135" v="839" actId="26606"/>
          <ac:graphicFrameMkLst>
            <pc:docMk/>
            <pc:sldMk cId="2584363103" sldId="268"/>
            <ac:graphicFrameMk id="5" creationId="{C2BA1A63-A98E-4336-997C-C4E342B9DD9A}"/>
          </ac:graphicFrameMkLst>
        </pc:graphicFrameChg>
        <pc:cxnChg chg="add">
          <ac:chgData name="ivan.cuzic1@skole.hr" userId="df63c021-0675-4d8c-a9d6-36d6c01b34a5" providerId="ADAL" clId="{D923E34C-71F1-4D47-975A-41285C37AD00}" dt="2019-07-30T07:30:29.135" v="839" actId="26606"/>
          <ac:cxnSpMkLst>
            <pc:docMk/>
            <pc:sldMk cId="2584363103" sldId="268"/>
            <ac:cxnSpMk id="12" creationId="{550D2BD1-98F9-412D-905B-3A843EF4078B}"/>
          </ac:cxnSpMkLst>
        </pc:cxnChg>
      </pc:sldChg>
      <pc:sldChg chg="addSp delSp modSp add mod setBg modNotesTx">
        <pc:chgData name="ivan.cuzic1@skole.hr" userId="df63c021-0675-4d8c-a9d6-36d6c01b34a5" providerId="ADAL" clId="{D923E34C-71F1-4D47-975A-41285C37AD00}" dt="2019-07-30T07:48:33.239" v="1323" actId="20577"/>
        <pc:sldMkLst>
          <pc:docMk/>
          <pc:sldMk cId="2381526474" sldId="269"/>
        </pc:sldMkLst>
        <pc:spChg chg="mod">
          <ac:chgData name="ivan.cuzic1@skole.hr" userId="df63c021-0675-4d8c-a9d6-36d6c01b34a5" providerId="ADAL" clId="{D923E34C-71F1-4D47-975A-41285C37AD00}" dt="2019-07-30T07:35:29.703" v="867" actId="20577"/>
          <ac:spMkLst>
            <pc:docMk/>
            <pc:sldMk cId="2381526474" sldId="269"/>
            <ac:spMk id="2" creationId="{9374E61D-7559-4974-BA2C-024BD0366C61}"/>
          </ac:spMkLst>
        </pc:spChg>
        <pc:spChg chg="del">
          <ac:chgData name="ivan.cuzic1@skole.hr" userId="df63c021-0675-4d8c-a9d6-36d6c01b34a5" providerId="ADAL" clId="{D923E34C-71F1-4D47-975A-41285C37AD00}" dt="2019-07-30T07:34:47.267" v="842"/>
          <ac:spMkLst>
            <pc:docMk/>
            <pc:sldMk cId="2381526474" sldId="269"/>
            <ac:spMk id="3" creationId="{7B248F77-6EDE-406F-8F7A-28BB248B7631}"/>
          </ac:spMkLst>
        </pc:spChg>
        <pc:spChg chg="add mod">
          <ac:chgData name="ivan.cuzic1@skole.hr" userId="df63c021-0675-4d8c-a9d6-36d6c01b34a5" providerId="ADAL" clId="{D923E34C-71F1-4D47-975A-41285C37AD00}" dt="2019-07-30T07:48:33.239" v="1323" actId="20577"/>
          <ac:spMkLst>
            <pc:docMk/>
            <pc:sldMk cId="2381526474" sldId="269"/>
            <ac:spMk id="10" creationId="{F14DAF32-D4DF-4D1B-9EF1-4AE894B6FB17}"/>
          </ac:spMkLst>
        </pc:spChg>
        <pc:picChg chg="add del mod">
          <ac:chgData name="ivan.cuzic1@skole.hr" userId="df63c021-0675-4d8c-a9d6-36d6c01b34a5" providerId="ADAL" clId="{D923E34C-71F1-4D47-975A-41285C37AD00}" dt="2019-07-30T07:35:14.531" v="845" actId="26606"/>
          <ac:picMkLst>
            <pc:docMk/>
            <pc:sldMk cId="2381526474" sldId="269"/>
            <ac:picMk id="5" creationId="{43C4319E-CB8B-47FA-8809-119A6FCDC7E3}"/>
          </ac:picMkLst>
        </pc:picChg>
        <pc:picChg chg="add mod">
          <ac:chgData name="ivan.cuzic1@skole.hr" userId="df63c021-0675-4d8c-a9d6-36d6c01b34a5" providerId="ADAL" clId="{D923E34C-71F1-4D47-975A-41285C37AD00}" dt="2019-07-30T07:40:29.333" v="1035" actId="1076"/>
          <ac:picMkLst>
            <pc:docMk/>
            <pc:sldMk cId="2381526474" sldId="269"/>
            <ac:picMk id="8" creationId="{43C4319E-CB8B-47FA-8809-119A6FCDC7E3}"/>
          </ac:picMkLst>
        </pc:picChg>
      </pc:sldChg>
      <pc:sldChg chg="addSp delSp modSp add mod setBg modNotesTx">
        <pc:chgData name="ivan.cuzic1@skole.hr" userId="df63c021-0675-4d8c-a9d6-36d6c01b34a5" providerId="ADAL" clId="{D923E34C-71F1-4D47-975A-41285C37AD00}" dt="2019-07-31T12:19:22.935" v="2687" actId="20577"/>
        <pc:sldMkLst>
          <pc:docMk/>
          <pc:sldMk cId="2171636775" sldId="270"/>
        </pc:sldMkLst>
        <pc:spChg chg="del mod">
          <ac:chgData name="ivan.cuzic1@skole.hr" userId="df63c021-0675-4d8c-a9d6-36d6c01b34a5" providerId="ADAL" clId="{D923E34C-71F1-4D47-975A-41285C37AD00}" dt="2019-07-30T07:47:46.131" v="1320"/>
          <ac:spMkLst>
            <pc:docMk/>
            <pc:sldMk cId="2171636775" sldId="270"/>
            <ac:spMk id="2" creationId="{C2C23EF1-F9EB-429B-B3DC-C4B676614E96}"/>
          </ac:spMkLst>
        </pc:spChg>
        <pc:spChg chg="del">
          <ac:chgData name="ivan.cuzic1@skole.hr" userId="df63c021-0675-4d8c-a9d6-36d6c01b34a5" providerId="ADAL" clId="{D923E34C-71F1-4D47-975A-41285C37AD00}" dt="2019-07-30T07:42:27.782" v="1039"/>
          <ac:spMkLst>
            <pc:docMk/>
            <pc:sldMk cId="2171636775" sldId="270"/>
            <ac:spMk id="3" creationId="{3EECE0D5-DDED-4955-B923-2E1D23D557D7}"/>
          </ac:spMkLst>
        </pc:spChg>
        <pc:spChg chg="add mod">
          <ac:chgData name="ivan.cuzic1@skole.hr" userId="df63c021-0675-4d8c-a9d6-36d6c01b34a5" providerId="ADAL" clId="{D923E34C-71F1-4D47-975A-41285C37AD00}" dt="2019-07-31T12:19:22.935" v="2687" actId="20577"/>
          <ac:spMkLst>
            <pc:docMk/>
            <pc:sldMk cId="2171636775" sldId="270"/>
            <ac:spMk id="10" creationId="{FE149CDF-DDD4-46D4-8B20-A893543420E5}"/>
          </ac:spMkLst>
        </pc:spChg>
        <pc:picChg chg="add del mod">
          <ac:chgData name="ivan.cuzic1@skole.hr" userId="df63c021-0675-4d8c-a9d6-36d6c01b34a5" providerId="ADAL" clId="{D923E34C-71F1-4D47-975A-41285C37AD00}" dt="2019-07-30T07:43:32.093" v="1073" actId="26606"/>
          <ac:picMkLst>
            <pc:docMk/>
            <pc:sldMk cId="2171636775" sldId="270"/>
            <ac:picMk id="5" creationId="{FE25E89E-5061-4459-A484-9B6097EF1DBB}"/>
          </ac:picMkLst>
        </pc:picChg>
        <pc:picChg chg="add mod">
          <ac:chgData name="ivan.cuzic1@skole.hr" userId="df63c021-0675-4d8c-a9d6-36d6c01b34a5" providerId="ADAL" clId="{D923E34C-71F1-4D47-975A-41285C37AD00}" dt="2019-07-30T07:47:52.475" v="1321" actId="26606"/>
          <ac:picMkLst>
            <pc:docMk/>
            <pc:sldMk cId="2171636775" sldId="270"/>
            <ac:picMk id="8" creationId="{FE25E89E-5061-4459-A484-9B6097EF1DBB}"/>
          </ac:picMkLst>
        </pc:picChg>
        <pc:cxnChg chg="add">
          <ac:chgData name="ivan.cuzic1@skole.hr" userId="df63c021-0675-4d8c-a9d6-36d6c01b34a5" providerId="ADAL" clId="{D923E34C-71F1-4D47-975A-41285C37AD00}" dt="2019-07-30T07:47:52.475" v="1321" actId="26606"/>
          <ac:cxnSpMkLst>
            <pc:docMk/>
            <pc:sldMk cId="2171636775" sldId="270"/>
            <ac:cxnSpMk id="15" creationId="{A7F400EE-A8A5-48AF-B4D6-291B52C6F0B0}"/>
          </ac:cxnSpMkLst>
        </pc:cxnChg>
      </pc:sldChg>
      <pc:sldChg chg="addSp delSp modSp add mod setBg modNotesTx">
        <pc:chgData name="ivan.cuzic1@skole.hr" userId="df63c021-0675-4d8c-a9d6-36d6c01b34a5" providerId="ADAL" clId="{D923E34C-71F1-4D47-975A-41285C37AD00}" dt="2019-07-30T07:54:39.133" v="1491" actId="20577"/>
        <pc:sldMkLst>
          <pc:docMk/>
          <pc:sldMk cId="1244805708" sldId="271"/>
        </pc:sldMkLst>
        <pc:spChg chg="mod ord">
          <ac:chgData name="ivan.cuzic1@skole.hr" userId="df63c021-0675-4d8c-a9d6-36d6c01b34a5" providerId="ADAL" clId="{D923E34C-71F1-4D47-975A-41285C37AD00}" dt="2019-07-30T07:53:10.839" v="1370" actId="26606"/>
          <ac:spMkLst>
            <pc:docMk/>
            <pc:sldMk cId="1244805708" sldId="271"/>
            <ac:spMk id="2" creationId="{7F309597-28DF-4801-B157-B71BDFF0676A}"/>
          </ac:spMkLst>
        </pc:spChg>
        <pc:spChg chg="del">
          <ac:chgData name="ivan.cuzic1@skole.hr" userId="df63c021-0675-4d8c-a9d6-36d6c01b34a5" providerId="ADAL" clId="{D923E34C-71F1-4D47-975A-41285C37AD00}" dt="2019-07-30T07:49:19.331" v="1326"/>
          <ac:spMkLst>
            <pc:docMk/>
            <pc:sldMk cId="1244805708" sldId="271"/>
            <ac:spMk id="3" creationId="{CD918261-79BA-4456-871F-414EF3A112A4}"/>
          </ac:spMkLst>
        </pc:spChg>
        <pc:spChg chg="add del">
          <ac:chgData name="ivan.cuzic1@skole.hr" userId="df63c021-0675-4d8c-a9d6-36d6c01b34a5" providerId="ADAL" clId="{D923E34C-71F1-4D47-975A-41285C37AD00}" dt="2019-07-30T07:52:47.090" v="1366" actId="26606"/>
          <ac:spMkLst>
            <pc:docMk/>
            <pc:sldMk cId="1244805708" sldId="271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D923E34C-71F1-4D47-975A-41285C37AD00}" dt="2019-07-30T07:51:13.984" v="1341" actId="26606"/>
          <ac:spMkLst>
            <pc:docMk/>
            <pc:sldMk cId="1244805708" sldId="271"/>
            <ac:spMk id="19" creationId="{A4AC5506-6312-4701-8D3C-40187889A947}"/>
          </ac:spMkLst>
        </pc:spChg>
        <pc:spChg chg="add del">
          <ac:chgData name="ivan.cuzic1@skole.hr" userId="df63c021-0675-4d8c-a9d6-36d6c01b34a5" providerId="ADAL" clId="{D923E34C-71F1-4D47-975A-41285C37AD00}" dt="2019-07-30T07:53:10.839" v="1370" actId="26606"/>
          <ac:spMkLst>
            <pc:docMk/>
            <pc:sldMk cId="1244805708" sldId="271"/>
            <ac:spMk id="22" creationId="{37C89E4B-3C9F-44B9-8B86-D9E3D112D8EC}"/>
          </ac:spMkLst>
        </pc:spChg>
        <pc:spChg chg="add del">
          <ac:chgData name="ivan.cuzic1@skole.hr" userId="df63c021-0675-4d8c-a9d6-36d6c01b34a5" providerId="ADAL" clId="{D923E34C-71F1-4D47-975A-41285C37AD00}" dt="2019-07-30T07:51:32.780" v="1346" actId="26606"/>
          <ac:spMkLst>
            <pc:docMk/>
            <pc:sldMk cId="1244805708" sldId="271"/>
            <ac:spMk id="28" creationId="{6753252F-4873-4F63-801D-CC719279A7D5}"/>
          </ac:spMkLst>
        </pc:spChg>
        <pc:spChg chg="add del">
          <ac:chgData name="ivan.cuzic1@skole.hr" userId="df63c021-0675-4d8c-a9d6-36d6c01b34a5" providerId="ADAL" clId="{D923E34C-71F1-4D47-975A-41285C37AD00}" dt="2019-07-30T07:51:32.780" v="1346" actId="26606"/>
          <ac:spMkLst>
            <pc:docMk/>
            <pc:sldMk cId="1244805708" sldId="271"/>
            <ac:spMk id="30" creationId="{047C8CCB-F95D-4249-92DD-651249D3535A}"/>
          </ac:spMkLst>
        </pc:spChg>
        <pc:spChg chg="add del">
          <ac:chgData name="ivan.cuzic1@skole.hr" userId="df63c021-0675-4d8c-a9d6-36d6c01b34a5" providerId="ADAL" clId="{D923E34C-71F1-4D47-975A-41285C37AD00}" dt="2019-07-30T07:51:34.545" v="1348" actId="26606"/>
          <ac:spMkLst>
            <pc:docMk/>
            <pc:sldMk cId="1244805708" sldId="271"/>
            <ac:spMk id="32" creationId="{A4AC5506-6312-4701-8D3C-40187889A947}"/>
          </ac:spMkLst>
        </pc:spChg>
        <pc:spChg chg="add del">
          <ac:chgData name="ivan.cuzic1@skole.hr" userId="df63c021-0675-4d8c-a9d6-36d6c01b34a5" providerId="ADAL" clId="{D923E34C-71F1-4D47-975A-41285C37AD00}" dt="2019-07-30T07:51:36.748" v="1350" actId="26606"/>
          <ac:spMkLst>
            <pc:docMk/>
            <pc:sldMk cId="1244805708" sldId="271"/>
            <ac:spMk id="33" creationId="{569C1A01-6FB5-43CE-ADCC-936728ACAC0D}"/>
          </ac:spMkLst>
        </pc:spChg>
        <pc:spChg chg="add del">
          <ac:chgData name="ivan.cuzic1@skole.hr" userId="df63c021-0675-4d8c-a9d6-36d6c01b34a5" providerId="ADAL" clId="{D923E34C-71F1-4D47-975A-41285C37AD00}" dt="2019-07-30T07:51:36.748" v="1350" actId="26606"/>
          <ac:spMkLst>
            <pc:docMk/>
            <pc:sldMk cId="1244805708" sldId="271"/>
            <ac:spMk id="34" creationId="{B035FF30-2A61-4410-948B-A851D0ECA2BB}"/>
          </ac:spMkLst>
        </pc:spChg>
        <pc:spChg chg="add del">
          <ac:chgData name="ivan.cuzic1@skole.hr" userId="df63c021-0675-4d8c-a9d6-36d6c01b34a5" providerId="ADAL" clId="{D923E34C-71F1-4D47-975A-41285C37AD00}" dt="2019-07-30T07:51:40.420" v="1352" actId="26606"/>
          <ac:spMkLst>
            <pc:docMk/>
            <pc:sldMk cId="1244805708" sldId="271"/>
            <ac:spMk id="36" creationId="{1032DE8F-EF5B-45FF-AA3E-58339175D9BD}"/>
          </ac:spMkLst>
        </pc:spChg>
        <pc:spChg chg="add del">
          <ac:chgData name="ivan.cuzic1@skole.hr" userId="df63c021-0675-4d8c-a9d6-36d6c01b34a5" providerId="ADAL" clId="{D923E34C-71F1-4D47-975A-41285C37AD00}" dt="2019-07-30T07:51:42.311" v="1354" actId="26606"/>
          <ac:spMkLst>
            <pc:docMk/>
            <pc:sldMk cId="1244805708" sldId="271"/>
            <ac:spMk id="40" creationId="{3CD9DF72-87A3-404E-A828-84CBF11A8303}"/>
          </ac:spMkLst>
        </pc:spChg>
        <pc:spChg chg="add del">
          <ac:chgData name="ivan.cuzic1@skole.hr" userId="df63c021-0675-4d8c-a9d6-36d6c01b34a5" providerId="ADAL" clId="{D923E34C-71F1-4D47-975A-41285C37AD00}" dt="2019-07-30T07:51:42.311" v="1354" actId="26606"/>
          <ac:spMkLst>
            <pc:docMk/>
            <pc:sldMk cId="1244805708" sldId="271"/>
            <ac:spMk id="42" creationId="{352A3B95-333B-49F9-84F4-93A18E7FD7ED}"/>
          </ac:spMkLst>
        </pc:spChg>
        <pc:spChg chg="add del">
          <ac:chgData name="ivan.cuzic1@skole.hr" userId="df63c021-0675-4d8c-a9d6-36d6c01b34a5" providerId="ADAL" clId="{D923E34C-71F1-4D47-975A-41285C37AD00}" dt="2019-07-30T07:51:43.998" v="1356" actId="26606"/>
          <ac:spMkLst>
            <pc:docMk/>
            <pc:sldMk cId="1244805708" sldId="271"/>
            <ac:spMk id="45" creationId="{E862BE82-D00D-42C1-BF16-93AA37870C32}"/>
          </ac:spMkLst>
        </pc:spChg>
        <pc:spChg chg="add del">
          <ac:chgData name="ivan.cuzic1@skole.hr" userId="df63c021-0675-4d8c-a9d6-36d6c01b34a5" providerId="ADAL" clId="{D923E34C-71F1-4D47-975A-41285C37AD00}" dt="2019-07-30T07:51:43.998" v="1356" actId="26606"/>
          <ac:spMkLst>
            <pc:docMk/>
            <pc:sldMk cId="1244805708" sldId="271"/>
            <ac:spMk id="46" creationId="{F6D92C2D-1D3D-4974-918C-06579FB354A9}"/>
          </ac:spMkLst>
        </pc:spChg>
        <pc:spChg chg="add del">
          <ac:chgData name="ivan.cuzic1@skole.hr" userId="df63c021-0675-4d8c-a9d6-36d6c01b34a5" providerId="ADAL" clId="{D923E34C-71F1-4D47-975A-41285C37AD00}" dt="2019-07-30T07:51:43.998" v="1356" actId="26606"/>
          <ac:spMkLst>
            <pc:docMk/>
            <pc:sldMk cId="1244805708" sldId="271"/>
            <ac:spMk id="47" creationId="{70DF77B4-DD40-428D-90CB-00F0BCBBF96A}"/>
          </ac:spMkLst>
        </pc:spChg>
        <pc:spChg chg="add del">
          <ac:chgData name="ivan.cuzic1@skole.hr" userId="df63c021-0675-4d8c-a9d6-36d6c01b34a5" providerId="ADAL" clId="{D923E34C-71F1-4D47-975A-41285C37AD00}" dt="2019-07-30T07:51:45.982" v="1358" actId="26606"/>
          <ac:spMkLst>
            <pc:docMk/>
            <pc:sldMk cId="1244805708" sldId="271"/>
            <ac:spMk id="50" creationId="{2B1D4F77-A17C-43D7-B7FA-545148E4E93D}"/>
          </ac:spMkLst>
        </pc:spChg>
        <pc:spChg chg="add del">
          <ac:chgData name="ivan.cuzic1@skole.hr" userId="df63c021-0675-4d8c-a9d6-36d6c01b34a5" providerId="ADAL" clId="{D923E34C-71F1-4D47-975A-41285C37AD00}" dt="2019-07-30T07:51:45.982" v="1358" actId="26606"/>
          <ac:spMkLst>
            <pc:docMk/>
            <pc:sldMk cId="1244805708" sldId="271"/>
            <ac:spMk id="51" creationId="{DE18B3AE-3F40-4C5D-8554-F75C6AC5A191}"/>
          </ac:spMkLst>
        </pc:spChg>
        <pc:spChg chg="add del">
          <ac:chgData name="ivan.cuzic1@skole.hr" userId="df63c021-0675-4d8c-a9d6-36d6c01b34a5" providerId="ADAL" clId="{D923E34C-71F1-4D47-975A-41285C37AD00}" dt="2019-07-30T07:51:56.545" v="1360" actId="26606"/>
          <ac:spMkLst>
            <pc:docMk/>
            <pc:sldMk cId="1244805708" sldId="271"/>
            <ac:spMk id="54" creationId="{862F88D1-43C3-478D-8FB2-779E52A0A407}"/>
          </ac:spMkLst>
        </pc:spChg>
        <pc:spChg chg="add del">
          <ac:chgData name="ivan.cuzic1@skole.hr" userId="df63c021-0675-4d8c-a9d6-36d6c01b34a5" providerId="ADAL" clId="{D923E34C-71F1-4D47-975A-41285C37AD00}" dt="2019-07-30T07:53:10.839" v="1370" actId="26606"/>
          <ac:spMkLst>
            <pc:docMk/>
            <pc:sldMk cId="1244805708" sldId="271"/>
            <ac:spMk id="57" creationId="{A4AC5506-6312-4701-8D3C-40187889A947}"/>
          </ac:spMkLst>
        </pc:spChg>
        <pc:picChg chg="add del mod ord">
          <ac:chgData name="ivan.cuzic1@skole.hr" userId="df63c021-0675-4d8c-a9d6-36d6c01b34a5" providerId="ADAL" clId="{D923E34C-71F1-4D47-975A-41285C37AD00}" dt="2019-07-30T07:53:10.839" v="1370" actId="26606"/>
          <ac:picMkLst>
            <pc:docMk/>
            <pc:sldMk cId="1244805708" sldId="271"/>
            <ac:picMk id="5" creationId="{CA4E7727-5D47-487A-A4F3-895C6403F4CA}"/>
          </ac:picMkLst>
        </pc:picChg>
        <pc:picChg chg="add del">
          <ac:chgData name="ivan.cuzic1@skole.hr" userId="df63c021-0675-4d8c-a9d6-36d6c01b34a5" providerId="ADAL" clId="{D923E34C-71F1-4D47-975A-41285C37AD00}" dt="2019-07-30T07:51:36.748" v="1350" actId="26606"/>
          <ac:picMkLst>
            <pc:docMk/>
            <pc:sldMk cId="1244805708" sldId="271"/>
            <ac:picMk id="26" creationId="{CA4E7727-5D47-487A-A4F3-895C6403F4CA}"/>
          </ac:picMkLst>
        </pc:picChg>
        <pc:picChg chg="add del">
          <ac:chgData name="ivan.cuzic1@skole.hr" userId="df63c021-0675-4d8c-a9d6-36d6c01b34a5" providerId="ADAL" clId="{D923E34C-71F1-4D47-975A-41285C37AD00}" dt="2019-07-30T07:51:36.748" v="1350" actId="26606"/>
          <ac:picMkLst>
            <pc:docMk/>
            <pc:sldMk cId="1244805708" sldId="271"/>
            <ac:picMk id="31" creationId="{EE09A529-E47C-4634-BB98-0A9526C372B4}"/>
          </ac:picMkLst>
        </pc:picChg>
        <pc:picChg chg="add del">
          <ac:chgData name="ivan.cuzic1@skole.hr" userId="df63c021-0675-4d8c-a9d6-36d6c01b34a5" providerId="ADAL" clId="{D923E34C-71F1-4D47-975A-41285C37AD00}" dt="2019-07-30T07:51:40.420" v="1352" actId="26606"/>
          <ac:picMkLst>
            <pc:docMk/>
            <pc:sldMk cId="1244805708" sldId="271"/>
            <ac:picMk id="37" creationId="{CA4E7727-5D47-487A-A4F3-895C6403F4CA}"/>
          </ac:picMkLst>
        </pc:picChg>
        <pc:picChg chg="add del">
          <ac:chgData name="ivan.cuzic1@skole.hr" userId="df63c021-0675-4d8c-a9d6-36d6c01b34a5" providerId="ADAL" clId="{D923E34C-71F1-4D47-975A-41285C37AD00}" dt="2019-07-30T07:51:42.311" v="1354" actId="26606"/>
          <ac:picMkLst>
            <pc:docMk/>
            <pc:sldMk cId="1244805708" sldId="271"/>
            <ac:picMk id="39" creationId="{CA4E7727-5D47-487A-A4F3-895C6403F4CA}"/>
          </ac:picMkLst>
        </pc:picChg>
        <pc:picChg chg="add del">
          <ac:chgData name="ivan.cuzic1@skole.hr" userId="df63c021-0675-4d8c-a9d6-36d6c01b34a5" providerId="ADAL" clId="{D923E34C-71F1-4D47-975A-41285C37AD00}" dt="2019-07-30T07:51:43.998" v="1356" actId="26606"/>
          <ac:picMkLst>
            <pc:docMk/>
            <pc:sldMk cId="1244805708" sldId="271"/>
            <ac:picMk id="44" creationId="{CA4E7727-5D47-487A-A4F3-895C6403F4CA}"/>
          </ac:picMkLst>
        </pc:picChg>
        <pc:picChg chg="add del">
          <ac:chgData name="ivan.cuzic1@skole.hr" userId="df63c021-0675-4d8c-a9d6-36d6c01b34a5" providerId="ADAL" clId="{D923E34C-71F1-4D47-975A-41285C37AD00}" dt="2019-07-30T07:51:45.982" v="1358" actId="26606"/>
          <ac:picMkLst>
            <pc:docMk/>
            <pc:sldMk cId="1244805708" sldId="271"/>
            <ac:picMk id="49" creationId="{CA4E7727-5D47-487A-A4F3-895C6403F4CA}"/>
          </ac:picMkLst>
        </pc:picChg>
        <pc:picChg chg="add del">
          <ac:chgData name="ivan.cuzic1@skole.hr" userId="df63c021-0675-4d8c-a9d6-36d6c01b34a5" providerId="ADAL" clId="{D923E34C-71F1-4D47-975A-41285C37AD00}" dt="2019-07-30T07:51:56.545" v="1360" actId="26606"/>
          <ac:picMkLst>
            <pc:docMk/>
            <pc:sldMk cId="1244805708" sldId="271"/>
            <ac:picMk id="55" creationId="{CA4E7727-5D47-487A-A4F3-895C6403F4CA}"/>
          </ac:picMkLst>
        </pc:picChg>
        <pc:picChg chg="add del">
          <ac:chgData name="ivan.cuzic1@skole.hr" userId="df63c021-0675-4d8c-a9d6-36d6c01b34a5" providerId="ADAL" clId="{D923E34C-71F1-4D47-975A-41285C37AD00}" dt="2019-07-30T07:53:10.839" v="1370" actId="26606"/>
          <ac:picMkLst>
            <pc:docMk/>
            <pc:sldMk cId="1244805708" sldId="271"/>
            <ac:picMk id="58" creationId="{CA4E7727-5D47-487A-A4F3-895C6403F4CA}"/>
          </ac:picMkLst>
        </pc:picChg>
        <pc:cxnChg chg="add del">
          <ac:chgData name="ivan.cuzic1@skole.hr" userId="df63c021-0675-4d8c-a9d6-36d6c01b34a5" providerId="ADAL" clId="{D923E34C-71F1-4D47-975A-41285C37AD00}" dt="2019-07-30T07:52:47.090" v="1366" actId="26606"/>
          <ac:cxnSpMkLst>
            <pc:docMk/>
            <pc:sldMk cId="1244805708" sldId="271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D923E34C-71F1-4D47-975A-41285C37AD00}" dt="2019-07-30T07:52:47.090" v="1366" actId="26606"/>
          <ac:cxnSpMkLst>
            <pc:docMk/>
            <pc:sldMk cId="1244805708" sldId="271"/>
            <ac:cxnSpMk id="14" creationId="{D891E407-403B-4764-86C9-33A56D3BCAA3}"/>
          </ac:cxnSpMkLst>
        </pc:cxnChg>
        <pc:cxnChg chg="add del">
          <ac:chgData name="ivan.cuzic1@skole.hr" userId="df63c021-0675-4d8c-a9d6-36d6c01b34a5" providerId="ADAL" clId="{D923E34C-71F1-4D47-975A-41285C37AD00}" dt="2019-07-30T07:53:10.839" v="1370" actId="26606"/>
          <ac:cxnSpMkLst>
            <pc:docMk/>
            <pc:sldMk cId="1244805708" sldId="271"/>
            <ac:cxnSpMk id="21" creationId="{AA2EAA10-076F-46BD-8F0F-B9A2FB77A85C}"/>
          </ac:cxnSpMkLst>
        </pc:cxnChg>
        <pc:cxnChg chg="add del">
          <ac:chgData name="ivan.cuzic1@skole.hr" userId="df63c021-0675-4d8c-a9d6-36d6c01b34a5" providerId="ADAL" clId="{D923E34C-71F1-4D47-975A-41285C37AD00}" dt="2019-07-30T07:53:10.839" v="1370" actId="26606"/>
          <ac:cxnSpMkLst>
            <pc:docMk/>
            <pc:sldMk cId="1244805708" sldId="271"/>
            <ac:cxnSpMk id="23" creationId="{D891E407-403B-4764-86C9-33A56D3BCAA3}"/>
          </ac:cxnSpMkLst>
        </pc:cxnChg>
        <pc:cxnChg chg="add del">
          <ac:chgData name="ivan.cuzic1@skole.hr" userId="df63c021-0675-4d8c-a9d6-36d6c01b34a5" providerId="ADAL" clId="{D923E34C-71F1-4D47-975A-41285C37AD00}" dt="2019-07-30T07:51:42.311" v="1354" actId="26606"/>
          <ac:cxnSpMkLst>
            <pc:docMk/>
            <pc:sldMk cId="1244805708" sldId="271"/>
            <ac:cxnSpMk id="41" creationId="{20E3A342-4D61-4E3F-AF90-1AB42AEB96CC}"/>
          </ac:cxnSpMkLst>
        </pc:cxnChg>
        <pc:cxnChg chg="add del">
          <ac:chgData name="ivan.cuzic1@skole.hr" userId="df63c021-0675-4d8c-a9d6-36d6c01b34a5" providerId="ADAL" clId="{D923E34C-71F1-4D47-975A-41285C37AD00}" dt="2019-07-30T07:51:56.545" v="1360" actId="26606"/>
          <ac:cxnSpMkLst>
            <pc:docMk/>
            <pc:sldMk cId="1244805708" sldId="271"/>
            <ac:cxnSpMk id="53" creationId="{E4A809D5-3600-46D4-A466-67F2349A54FB}"/>
          </ac:cxnSpMkLst>
        </pc:cxnChg>
      </pc:sldChg>
      <pc:sldChg chg="addSp delSp modSp add mod setBg modNotesTx">
        <pc:chgData name="ivan.cuzic1@skole.hr" userId="df63c021-0675-4d8c-a9d6-36d6c01b34a5" providerId="ADAL" clId="{D923E34C-71F1-4D47-975A-41285C37AD00}" dt="2019-07-30T08:06:01.157" v="1703" actId="1076"/>
        <pc:sldMkLst>
          <pc:docMk/>
          <pc:sldMk cId="3266080109" sldId="272"/>
        </pc:sldMkLst>
        <pc:spChg chg="mod">
          <ac:chgData name="ivan.cuzic1@skole.hr" userId="df63c021-0675-4d8c-a9d6-36d6c01b34a5" providerId="ADAL" clId="{D923E34C-71F1-4D47-975A-41285C37AD00}" dt="2019-07-30T08:03:03.522" v="1588" actId="26606"/>
          <ac:spMkLst>
            <pc:docMk/>
            <pc:sldMk cId="3266080109" sldId="272"/>
            <ac:spMk id="2" creationId="{1E13ABBA-A3E3-4C6F-9E38-C3C36336B1BA}"/>
          </ac:spMkLst>
        </pc:spChg>
        <pc:spChg chg="del">
          <ac:chgData name="ivan.cuzic1@skole.hr" userId="df63c021-0675-4d8c-a9d6-36d6c01b34a5" providerId="ADAL" clId="{D923E34C-71F1-4D47-975A-41285C37AD00}" dt="2019-07-30T07:59:55.669" v="1494"/>
          <ac:spMkLst>
            <pc:docMk/>
            <pc:sldMk cId="3266080109" sldId="272"/>
            <ac:spMk id="3" creationId="{703ECB36-8392-42C2-ABC7-C6D0BE8281CA}"/>
          </ac:spMkLst>
        </pc:spChg>
        <pc:spChg chg="add mod">
          <ac:chgData name="ivan.cuzic1@skole.hr" userId="df63c021-0675-4d8c-a9d6-36d6c01b34a5" providerId="ADAL" clId="{D923E34C-71F1-4D47-975A-41285C37AD00}" dt="2019-07-30T08:04:11.989" v="1592" actId="1076"/>
          <ac:spMkLst>
            <pc:docMk/>
            <pc:sldMk cId="3266080109" sldId="272"/>
            <ac:spMk id="10" creationId="{1029BD54-31A3-4BD9-BF32-3F724203F176}"/>
          </ac:spMkLst>
        </pc:spChg>
        <pc:spChg chg="add del">
          <ac:chgData name="ivan.cuzic1@skole.hr" userId="df63c021-0675-4d8c-a9d6-36d6c01b34a5" providerId="ADAL" clId="{D923E34C-71F1-4D47-975A-41285C37AD00}" dt="2019-07-30T08:03:03.522" v="1588" actId="26606"/>
          <ac:spMkLst>
            <pc:docMk/>
            <pc:sldMk cId="3266080109" sldId="272"/>
            <ac:spMk id="15" creationId="{569C1A01-6FB5-43CE-ADCC-936728ACAC0D}"/>
          </ac:spMkLst>
        </pc:spChg>
        <pc:spChg chg="add">
          <ac:chgData name="ivan.cuzic1@skole.hr" userId="df63c021-0675-4d8c-a9d6-36d6c01b34a5" providerId="ADAL" clId="{D923E34C-71F1-4D47-975A-41285C37AD00}" dt="2019-07-30T08:03:03.522" v="1588" actId="26606"/>
          <ac:spMkLst>
            <pc:docMk/>
            <pc:sldMk cId="3266080109" sldId="272"/>
            <ac:spMk id="20" creationId="{3CD9DF72-87A3-404E-A828-84CBF11A8303}"/>
          </ac:spMkLst>
        </pc:spChg>
        <pc:picChg chg="add del mod">
          <ac:chgData name="ivan.cuzic1@skole.hr" userId="df63c021-0675-4d8c-a9d6-36d6c01b34a5" providerId="ADAL" clId="{D923E34C-71F1-4D47-975A-41285C37AD00}" dt="2019-07-30T08:00:23.418" v="1497" actId="26606"/>
          <ac:picMkLst>
            <pc:docMk/>
            <pc:sldMk cId="3266080109" sldId="272"/>
            <ac:picMk id="5" creationId="{DC38E233-35B8-46E5-B2B5-6513A8396053}"/>
          </ac:picMkLst>
        </pc:picChg>
        <pc:picChg chg="add mod">
          <ac:chgData name="ivan.cuzic1@skole.hr" userId="df63c021-0675-4d8c-a9d6-36d6c01b34a5" providerId="ADAL" clId="{D923E34C-71F1-4D47-975A-41285C37AD00}" dt="2019-07-30T08:06:01.157" v="1703" actId="1076"/>
          <ac:picMkLst>
            <pc:docMk/>
            <pc:sldMk cId="3266080109" sldId="272"/>
            <ac:picMk id="8" creationId="{DC38E233-35B8-46E5-B2B5-6513A8396053}"/>
          </ac:picMkLst>
        </pc:picChg>
        <pc:picChg chg="add del">
          <ac:chgData name="ivan.cuzic1@skole.hr" userId="df63c021-0675-4d8c-a9d6-36d6c01b34a5" providerId="ADAL" clId="{D923E34C-71F1-4D47-975A-41285C37AD00}" dt="2019-07-30T08:03:03.522" v="1588" actId="26606"/>
          <ac:picMkLst>
            <pc:docMk/>
            <pc:sldMk cId="3266080109" sldId="272"/>
            <ac:picMk id="13" creationId="{EE09A529-E47C-4634-BB98-0A9526C372B4}"/>
          </ac:picMkLst>
        </pc:picChg>
        <pc:cxnChg chg="add">
          <ac:chgData name="ivan.cuzic1@skole.hr" userId="df63c021-0675-4d8c-a9d6-36d6c01b34a5" providerId="ADAL" clId="{D923E34C-71F1-4D47-975A-41285C37AD00}" dt="2019-07-30T08:03:03.522" v="1588" actId="26606"/>
          <ac:cxnSpMkLst>
            <pc:docMk/>
            <pc:sldMk cId="3266080109" sldId="272"/>
            <ac:cxnSpMk id="22" creationId="{20E3A342-4D61-4E3F-AF90-1AB42AEB96CC}"/>
          </ac:cxnSpMkLst>
        </pc:cxnChg>
      </pc:sldChg>
      <pc:sldChg chg="addSp delSp modSp add mod setBg">
        <pc:chgData name="ivan.cuzic1@skole.hr" userId="df63c021-0675-4d8c-a9d6-36d6c01b34a5" providerId="ADAL" clId="{D923E34C-71F1-4D47-975A-41285C37AD00}" dt="2019-07-31T12:21:00.686" v="2688" actId="20577"/>
        <pc:sldMkLst>
          <pc:docMk/>
          <pc:sldMk cId="2954156681" sldId="273"/>
        </pc:sldMkLst>
        <pc:spChg chg="mod">
          <ac:chgData name="ivan.cuzic1@skole.hr" userId="df63c021-0675-4d8c-a9d6-36d6c01b34a5" providerId="ADAL" clId="{D923E34C-71F1-4D47-975A-41285C37AD00}" dt="2019-07-30T08:10:42.304" v="1947" actId="26606"/>
          <ac:spMkLst>
            <pc:docMk/>
            <pc:sldMk cId="2954156681" sldId="273"/>
            <ac:spMk id="2" creationId="{AD274788-2830-4F35-AE2C-9CEB9857FCD5}"/>
          </ac:spMkLst>
        </pc:spChg>
        <pc:spChg chg="add del mod">
          <ac:chgData name="ivan.cuzic1@skole.hr" userId="df63c021-0675-4d8c-a9d6-36d6c01b34a5" providerId="ADAL" clId="{D923E34C-71F1-4D47-975A-41285C37AD00}" dt="2019-07-30T08:09:24.634" v="1925" actId="26606"/>
          <ac:spMkLst>
            <pc:docMk/>
            <pc:sldMk cId="2954156681" sldId="273"/>
            <ac:spMk id="3" creationId="{43DF5D46-6EBA-4473-B4C1-C41599560924}"/>
          </ac:spMkLst>
        </pc:spChg>
        <pc:spChg chg="add del">
          <ac:chgData name="ivan.cuzic1@skole.hr" userId="df63c021-0675-4d8c-a9d6-36d6c01b34a5" providerId="ADAL" clId="{D923E34C-71F1-4D47-975A-41285C37AD00}" dt="2019-07-30T08:09:24.556" v="1924" actId="26606"/>
          <ac:spMkLst>
            <pc:docMk/>
            <pc:sldMk cId="2954156681" sldId="273"/>
            <ac:spMk id="10" creationId="{42285737-90EE-47DC-AC80-8AE156B11969}"/>
          </ac:spMkLst>
        </pc:spChg>
        <pc:spChg chg="add">
          <ac:chgData name="ivan.cuzic1@skole.hr" userId="df63c021-0675-4d8c-a9d6-36d6c01b34a5" providerId="ADAL" clId="{D923E34C-71F1-4D47-975A-41285C37AD00}" dt="2019-07-30T08:10:42.304" v="1947" actId="26606"/>
          <ac:spMkLst>
            <pc:docMk/>
            <pc:sldMk cId="2954156681" sldId="273"/>
            <ac:spMk id="22" creationId="{E4505C23-674B-4195-81D6-0C127FEAE3F8}"/>
          </ac:spMkLst>
        </pc:spChg>
        <pc:spChg chg="add">
          <ac:chgData name="ivan.cuzic1@skole.hr" userId="df63c021-0675-4d8c-a9d6-36d6c01b34a5" providerId="ADAL" clId="{D923E34C-71F1-4D47-975A-41285C37AD00}" dt="2019-07-30T08:10:42.304" v="1947" actId="26606"/>
          <ac:spMkLst>
            <pc:docMk/>
            <pc:sldMk cId="2954156681" sldId="273"/>
            <ac:spMk id="23" creationId="{65C9B8F0-FF66-4C15-BD05-E86B87331846}"/>
          </ac:spMkLst>
        </pc:spChg>
        <pc:spChg chg="add del">
          <ac:chgData name="ivan.cuzic1@skole.hr" userId="df63c021-0675-4d8c-a9d6-36d6c01b34a5" providerId="ADAL" clId="{D923E34C-71F1-4D47-975A-41285C37AD00}" dt="2019-07-30T08:10:37.460" v="1944" actId="26606"/>
          <ac:spMkLst>
            <pc:docMk/>
            <pc:sldMk cId="2954156681" sldId="273"/>
            <ac:spMk id="25" creationId="{E4505C23-674B-4195-81D6-0C127FEAE3F8}"/>
          </ac:spMkLst>
        </pc:spChg>
        <pc:spChg chg="add del">
          <ac:chgData name="ivan.cuzic1@skole.hr" userId="df63c021-0675-4d8c-a9d6-36d6c01b34a5" providerId="ADAL" clId="{D923E34C-71F1-4D47-975A-41285C37AD00}" dt="2019-07-30T08:10:37.460" v="1944" actId="26606"/>
          <ac:spMkLst>
            <pc:docMk/>
            <pc:sldMk cId="2954156681" sldId="273"/>
            <ac:spMk id="27" creationId="{65C9B8F0-FF66-4C15-BD05-E86B87331846}"/>
          </ac:spMkLst>
        </pc:spChg>
        <pc:grpChg chg="add del">
          <ac:chgData name="ivan.cuzic1@skole.hr" userId="df63c021-0675-4d8c-a9d6-36d6c01b34a5" providerId="ADAL" clId="{D923E34C-71F1-4D47-975A-41285C37AD00}" dt="2019-07-30T08:09:24.556" v="1924" actId="26606"/>
          <ac:grpSpMkLst>
            <pc:docMk/>
            <pc:sldMk cId="2954156681" sldId="273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D923E34C-71F1-4D47-975A-41285C37AD00}" dt="2019-07-30T08:09:24.556" v="1924" actId="26606"/>
          <ac:graphicFrameMkLst>
            <pc:docMk/>
            <pc:sldMk cId="2954156681" sldId="273"/>
            <ac:graphicFrameMk id="5" creationId="{14A13928-509C-4E7A-8196-0EC9914B0F87}"/>
          </ac:graphicFrameMkLst>
        </pc:graphicFrameChg>
        <pc:graphicFrameChg chg="add mod modGraphic">
          <ac:chgData name="ivan.cuzic1@skole.hr" userId="df63c021-0675-4d8c-a9d6-36d6c01b34a5" providerId="ADAL" clId="{D923E34C-71F1-4D47-975A-41285C37AD00}" dt="2019-07-31T12:21:00.686" v="2688" actId="20577"/>
          <ac:graphicFrameMkLst>
            <pc:docMk/>
            <pc:sldMk cId="2954156681" sldId="273"/>
            <ac:graphicFrameMk id="20" creationId="{9D784CCD-3221-4747-9A56-56341B23A0E8}"/>
          </ac:graphicFrameMkLst>
        </pc:graphicFrameChg>
      </pc:sldChg>
      <pc:sldChg chg="modSp add modNotesTx">
        <pc:chgData name="ivan.cuzic1@skole.hr" userId="df63c021-0675-4d8c-a9d6-36d6c01b34a5" providerId="ADAL" clId="{D923E34C-71F1-4D47-975A-41285C37AD00}" dt="2019-07-30T08:17:16.790" v="2035" actId="20577"/>
        <pc:sldMkLst>
          <pc:docMk/>
          <pc:sldMk cId="376858567" sldId="274"/>
        </pc:sldMkLst>
        <pc:spChg chg="mod">
          <ac:chgData name="ivan.cuzic1@skole.hr" userId="df63c021-0675-4d8c-a9d6-36d6c01b34a5" providerId="ADAL" clId="{D923E34C-71F1-4D47-975A-41285C37AD00}" dt="2019-07-30T08:12:05.738" v="1972" actId="20577"/>
          <ac:spMkLst>
            <pc:docMk/>
            <pc:sldMk cId="376858567" sldId="274"/>
            <ac:spMk id="2" creationId="{22F8546B-F6EA-4005-90B2-B1EEB0EA4C0B}"/>
          </ac:spMkLst>
        </pc:spChg>
        <pc:spChg chg="mod">
          <ac:chgData name="ivan.cuzic1@skole.hr" userId="df63c021-0675-4d8c-a9d6-36d6c01b34a5" providerId="ADAL" clId="{D923E34C-71F1-4D47-975A-41285C37AD00}" dt="2019-07-30T08:12:50.549" v="2012" actId="20577"/>
          <ac:spMkLst>
            <pc:docMk/>
            <pc:sldMk cId="376858567" sldId="274"/>
            <ac:spMk id="3" creationId="{6B50DA2F-9872-40FD-B1AE-7288D4B90C6E}"/>
          </ac:spMkLst>
        </pc:spChg>
      </pc:sldChg>
      <pc:sldChg chg="addSp delSp modSp add mod setBg modNotesTx">
        <pc:chgData name="ivan.cuzic1@skole.hr" userId="df63c021-0675-4d8c-a9d6-36d6c01b34a5" providerId="ADAL" clId="{D923E34C-71F1-4D47-975A-41285C37AD00}" dt="2019-07-30T08:27:05.052" v="2412" actId="26606"/>
        <pc:sldMkLst>
          <pc:docMk/>
          <pc:sldMk cId="3242928770" sldId="275"/>
        </pc:sldMkLst>
        <pc:spChg chg="mod">
          <ac:chgData name="ivan.cuzic1@skole.hr" userId="df63c021-0675-4d8c-a9d6-36d6c01b34a5" providerId="ADAL" clId="{D923E34C-71F1-4D47-975A-41285C37AD00}" dt="2019-07-30T08:27:05.052" v="2412" actId="26606"/>
          <ac:spMkLst>
            <pc:docMk/>
            <pc:sldMk cId="3242928770" sldId="275"/>
            <ac:spMk id="2" creationId="{FA5FF5F7-A780-4AC6-98EB-AB87FF2D18F0}"/>
          </ac:spMkLst>
        </pc:spChg>
        <pc:spChg chg="del">
          <ac:chgData name="ivan.cuzic1@skole.hr" userId="df63c021-0675-4d8c-a9d6-36d6c01b34a5" providerId="ADAL" clId="{D923E34C-71F1-4D47-975A-41285C37AD00}" dt="2019-07-30T08:17:53.149" v="2038"/>
          <ac:spMkLst>
            <pc:docMk/>
            <pc:sldMk cId="3242928770" sldId="275"/>
            <ac:spMk id="3" creationId="{4678DF97-D014-4D7C-8B8F-BAA464A64437}"/>
          </ac:spMkLst>
        </pc:spChg>
        <pc:spChg chg="add del">
          <ac:chgData name="ivan.cuzic1@skole.hr" userId="df63c021-0675-4d8c-a9d6-36d6c01b34a5" providerId="ADAL" clId="{D923E34C-71F1-4D47-975A-41285C37AD00}" dt="2019-07-30T08:27:05.052" v="2412" actId="26606"/>
          <ac:spMkLst>
            <pc:docMk/>
            <pc:sldMk cId="3242928770" sldId="275"/>
            <ac:spMk id="7" creationId="{AB45A142-4255-493C-8284-5D566C121B10}"/>
          </ac:spMkLst>
        </pc:spChg>
        <pc:spChg chg="add del">
          <ac:chgData name="ivan.cuzic1@skole.hr" userId="df63c021-0675-4d8c-a9d6-36d6c01b34a5" providerId="ADAL" clId="{D923E34C-71F1-4D47-975A-41285C37AD00}" dt="2019-07-30T08:21:20.079" v="2169" actId="26606"/>
          <ac:spMkLst>
            <pc:docMk/>
            <pc:sldMk cId="3242928770" sldId="275"/>
            <ac:spMk id="10" creationId="{1707FC24-6981-43D9-B525-C7832BA22463}"/>
          </ac:spMkLst>
        </pc:spChg>
        <pc:picChg chg="add mod">
          <ac:chgData name="ivan.cuzic1@skole.hr" userId="df63c021-0675-4d8c-a9d6-36d6c01b34a5" providerId="ADAL" clId="{D923E34C-71F1-4D47-975A-41285C37AD00}" dt="2019-07-30T08:27:05.052" v="2412" actId="26606"/>
          <ac:picMkLst>
            <pc:docMk/>
            <pc:sldMk cId="3242928770" sldId="275"/>
            <ac:picMk id="5" creationId="{51B10C42-1D7C-4323-BA89-4514259AEBFD}"/>
          </ac:picMkLst>
        </pc:picChg>
        <pc:cxnChg chg="add del">
          <ac:chgData name="ivan.cuzic1@skole.hr" userId="df63c021-0675-4d8c-a9d6-36d6c01b34a5" providerId="ADAL" clId="{D923E34C-71F1-4D47-975A-41285C37AD00}" dt="2019-07-30T08:27:05.052" v="2412" actId="26606"/>
          <ac:cxnSpMkLst>
            <pc:docMk/>
            <pc:sldMk cId="3242928770" sldId="275"/>
            <ac:cxnSpMk id="12" creationId="{38FB9660-F42F-4313-BBC4-47C007FE484C}"/>
          </ac:cxnSpMkLst>
        </pc:cxnChg>
      </pc:sldChg>
      <pc:sldChg chg="modSp add">
        <pc:chgData name="ivan.cuzic1@skole.hr" userId="df63c021-0675-4d8c-a9d6-36d6c01b34a5" providerId="ADAL" clId="{D923E34C-71F1-4D47-975A-41285C37AD00}" dt="2019-07-30T08:28:28.393" v="2482" actId="20577"/>
        <pc:sldMkLst>
          <pc:docMk/>
          <pc:sldMk cId="3081820391" sldId="276"/>
        </pc:sldMkLst>
        <pc:spChg chg="mod">
          <ac:chgData name="ivan.cuzic1@skole.hr" userId="df63c021-0675-4d8c-a9d6-36d6c01b34a5" providerId="ADAL" clId="{D923E34C-71F1-4D47-975A-41285C37AD00}" dt="2019-07-30T08:27:19.348" v="2414" actId="27636"/>
          <ac:spMkLst>
            <pc:docMk/>
            <pc:sldMk cId="3081820391" sldId="276"/>
            <ac:spMk id="2" creationId="{F6FF6744-A407-42C3-A0C6-AFE67AC1AAEE}"/>
          </ac:spMkLst>
        </pc:spChg>
        <pc:graphicFrameChg chg="modGraphic">
          <ac:chgData name="ivan.cuzic1@skole.hr" userId="df63c021-0675-4d8c-a9d6-36d6c01b34a5" providerId="ADAL" clId="{D923E34C-71F1-4D47-975A-41285C37AD00}" dt="2019-07-30T08:28:28.393" v="2482" actId="20577"/>
          <ac:graphicFrameMkLst>
            <pc:docMk/>
            <pc:sldMk cId="3081820391" sldId="276"/>
            <ac:graphicFrameMk id="4" creationId="{28CBCC1E-C50B-4485-80AA-55B55D82D99A}"/>
          </ac:graphicFrameMkLst>
        </pc:graphicFrameChg>
      </pc:sldChg>
      <pc:sldChg chg="modSp add">
        <pc:chgData name="ivan.cuzic1@skole.hr" userId="df63c021-0675-4d8c-a9d6-36d6c01b34a5" providerId="ADAL" clId="{D923E34C-71F1-4D47-975A-41285C37AD00}" dt="2019-07-30T09:40:20.779" v="2656" actId="1076"/>
        <pc:sldMkLst>
          <pc:docMk/>
          <pc:sldMk cId="3459657827" sldId="277"/>
        </pc:sldMkLst>
        <pc:spChg chg="mod">
          <ac:chgData name="ivan.cuzic1@skole.hr" userId="df63c021-0675-4d8c-a9d6-36d6c01b34a5" providerId="ADAL" clId="{D923E34C-71F1-4D47-975A-41285C37AD00}" dt="2019-07-30T08:33:18.680" v="2492" actId="20577"/>
          <ac:spMkLst>
            <pc:docMk/>
            <pc:sldMk cId="3459657827" sldId="277"/>
            <ac:spMk id="2" creationId="{348DD169-7A83-432A-A20C-7C316FC112DE}"/>
          </ac:spMkLst>
        </pc:spChg>
        <pc:spChg chg="mod">
          <ac:chgData name="ivan.cuzic1@skole.hr" userId="df63c021-0675-4d8c-a9d6-36d6c01b34a5" providerId="ADAL" clId="{D923E34C-71F1-4D47-975A-41285C37AD00}" dt="2019-07-30T09:40:20.779" v="2656" actId="1076"/>
          <ac:spMkLst>
            <pc:docMk/>
            <pc:sldMk cId="3459657827" sldId="277"/>
            <ac:spMk id="3" creationId="{F61200EE-4E20-416A-A237-C8E9F3ECC39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FF6E6-4848-40EB-97C2-EB67921EC10A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0D54C2F5-2554-4D7C-B69A-C8D25A73D6DD}">
      <dgm:prSet/>
      <dgm:spPr/>
      <dgm:t>
        <a:bodyPr/>
        <a:lstStyle/>
        <a:p>
          <a:r>
            <a:rPr lang="hr-HR" dirty="0"/>
            <a:t>Najdulje razdoblje ljudske prošlosti</a:t>
          </a:r>
          <a:endParaRPr lang="en-US" dirty="0"/>
        </a:p>
      </dgm:t>
    </dgm:pt>
    <dgm:pt modelId="{CE179581-588D-4883-8D2D-BF25EF981F79}" type="parTrans" cxnId="{FCE93FE7-E28D-4EDC-92B1-3D3C2D53975A}">
      <dgm:prSet/>
      <dgm:spPr/>
      <dgm:t>
        <a:bodyPr/>
        <a:lstStyle/>
        <a:p>
          <a:endParaRPr lang="en-US"/>
        </a:p>
      </dgm:t>
    </dgm:pt>
    <dgm:pt modelId="{C9583966-A62D-4C83-BE38-0BEA0C17AC7E}" type="sibTrans" cxnId="{FCE93FE7-E28D-4EDC-92B1-3D3C2D53975A}">
      <dgm:prSet/>
      <dgm:spPr/>
      <dgm:t>
        <a:bodyPr/>
        <a:lstStyle/>
        <a:p>
          <a:endParaRPr lang="en-US"/>
        </a:p>
      </dgm:t>
    </dgm:pt>
    <dgm:pt modelId="{CEED4E70-7206-4CA1-8D04-C99D8F9B273B}">
      <dgm:prSet/>
      <dgm:spPr/>
      <dgm:t>
        <a:bodyPr/>
        <a:lstStyle/>
        <a:p>
          <a:r>
            <a:rPr lang="hr-HR"/>
            <a:t>Ledeno doba</a:t>
          </a:r>
          <a:endParaRPr lang="en-US"/>
        </a:p>
      </dgm:t>
    </dgm:pt>
    <dgm:pt modelId="{12A61510-F1DC-49C8-A9A1-19E2C5303611}" type="parTrans" cxnId="{A9E66334-1439-4A1D-A37F-9967EFCE972D}">
      <dgm:prSet/>
      <dgm:spPr/>
      <dgm:t>
        <a:bodyPr/>
        <a:lstStyle/>
        <a:p>
          <a:endParaRPr lang="en-US"/>
        </a:p>
      </dgm:t>
    </dgm:pt>
    <dgm:pt modelId="{98DFC859-38DF-4F01-A975-8DD1454E6D23}" type="sibTrans" cxnId="{A9E66334-1439-4A1D-A37F-9967EFCE972D}">
      <dgm:prSet/>
      <dgm:spPr/>
      <dgm:t>
        <a:bodyPr/>
        <a:lstStyle/>
        <a:p>
          <a:endParaRPr lang="en-US"/>
        </a:p>
      </dgm:t>
    </dgm:pt>
    <dgm:pt modelId="{44C1DA76-AC3B-4CD0-BCCC-0C59BA4646D6}">
      <dgm:prSet/>
      <dgm:spPr/>
      <dgm:t>
        <a:bodyPr/>
        <a:lstStyle/>
        <a:p>
          <a:r>
            <a:rPr lang="hr-HR"/>
            <a:t>Razdoblje postupnog zatopljenja</a:t>
          </a:r>
          <a:endParaRPr lang="en-US"/>
        </a:p>
      </dgm:t>
    </dgm:pt>
    <dgm:pt modelId="{3518D2AC-BDAE-4652-AFA0-2F2F436C340E}" type="parTrans" cxnId="{0112B49D-9486-4A71-8195-B651CB572AF6}">
      <dgm:prSet/>
      <dgm:spPr/>
      <dgm:t>
        <a:bodyPr/>
        <a:lstStyle/>
        <a:p>
          <a:endParaRPr lang="en-US"/>
        </a:p>
      </dgm:t>
    </dgm:pt>
    <dgm:pt modelId="{7894AF28-06EA-40A0-9EDA-BD217D3DA7CE}" type="sibTrans" cxnId="{0112B49D-9486-4A71-8195-B651CB572AF6}">
      <dgm:prSet/>
      <dgm:spPr/>
      <dgm:t>
        <a:bodyPr/>
        <a:lstStyle/>
        <a:p>
          <a:endParaRPr lang="en-US"/>
        </a:p>
      </dgm:t>
    </dgm:pt>
    <dgm:pt modelId="{DE15010E-9B4B-42A0-80A3-AE60B819B1A0}" type="pres">
      <dgm:prSet presAssocID="{E6AFF6E6-4848-40EB-97C2-EB67921EC1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B4AB90CB-4140-4809-9AD0-BC869A93DC48}" type="pres">
      <dgm:prSet presAssocID="{0D54C2F5-2554-4D7C-B69A-C8D25A73D6DD}" presName="thickLine" presStyleLbl="alignNode1" presStyleIdx="0" presStyleCnt="3"/>
      <dgm:spPr/>
    </dgm:pt>
    <dgm:pt modelId="{B1505DFA-8E33-4B49-8E51-40CB73B012D4}" type="pres">
      <dgm:prSet presAssocID="{0D54C2F5-2554-4D7C-B69A-C8D25A73D6DD}" presName="horz1" presStyleCnt="0"/>
      <dgm:spPr/>
    </dgm:pt>
    <dgm:pt modelId="{968879BC-77E6-4ACA-8EC9-F74AD3D17821}" type="pres">
      <dgm:prSet presAssocID="{0D54C2F5-2554-4D7C-B69A-C8D25A73D6DD}" presName="tx1" presStyleLbl="revTx" presStyleIdx="0" presStyleCnt="3"/>
      <dgm:spPr/>
      <dgm:t>
        <a:bodyPr/>
        <a:lstStyle/>
        <a:p>
          <a:endParaRPr lang="hr-HR"/>
        </a:p>
      </dgm:t>
    </dgm:pt>
    <dgm:pt modelId="{DC704F6D-393C-4785-A2F1-09B0D554BAF0}" type="pres">
      <dgm:prSet presAssocID="{0D54C2F5-2554-4D7C-B69A-C8D25A73D6DD}" presName="vert1" presStyleCnt="0"/>
      <dgm:spPr/>
    </dgm:pt>
    <dgm:pt modelId="{AEC6CFCC-10CD-44E8-9D7D-D0D4952C8917}" type="pres">
      <dgm:prSet presAssocID="{CEED4E70-7206-4CA1-8D04-C99D8F9B273B}" presName="thickLine" presStyleLbl="alignNode1" presStyleIdx="1" presStyleCnt="3"/>
      <dgm:spPr/>
    </dgm:pt>
    <dgm:pt modelId="{0919BF57-96E7-4044-B65B-C5F3F2949F83}" type="pres">
      <dgm:prSet presAssocID="{CEED4E70-7206-4CA1-8D04-C99D8F9B273B}" presName="horz1" presStyleCnt="0"/>
      <dgm:spPr/>
    </dgm:pt>
    <dgm:pt modelId="{94C23FE5-7186-4461-8421-AF3E38CA2F9E}" type="pres">
      <dgm:prSet presAssocID="{CEED4E70-7206-4CA1-8D04-C99D8F9B273B}" presName="tx1" presStyleLbl="revTx" presStyleIdx="1" presStyleCnt="3"/>
      <dgm:spPr/>
      <dgm:t>
        <a:bodyPr/>
        <a:lstStyle/>
        <a:p>
          <a:endParaRPr lang="hr-HR"/>
        </a:p>
      </dgm:t>
    </dgm:pt>
    <dgm:pt modelId="{FC6D9882-4568-4BF6-A9EA-0E0251E606E6}" type="pres">
      <dgm:prSet presAssocID="{CEED4E70-7206-4CA1-8D04-C99D8F9B273B}" presName="vert1" presStyleCnt="0"/>
      <dgm:spPr/>
    </dgm:pt>
    <dgm:pt modelId="{7C33E84D-DC37-4570-B1C4-4E1F9ED8AABD}" type="pres">
      <dgm:prSet presAssocID="{44C1DA76-AC3B-4CD0-BCCC-0C59BA4646D6}" presName="thickLine" presStyleLbl="alignNode1" presStyleIdx="2" presStyleCnt="3"/>
      <dgm:spPr/>
    </dgm:pt>
    <dgm:pt modelId="{AF567EE8-9BFA-486E-AD46-96DDAD361566}" type="pres">
      <dgm:prSet presAssocID="{44C1DA76-AC3B-4CD0-BCCC-0C59BA4646D6}" presName="horz1" presStyleCnt="0"/>
      <dgm:spPr/>
    </dgm:pt>
    <dgm:pt modelId="{06C04DC2-0FB3-427C-9E52-1D3CF2468985}" type="pres">
      <dgm:prSet presAssocID="{44C1DA76-AC3B-4CD0-BCCC-0C59BA4646D6}" presName="tx1" presStyleLbl="revTx" presStyleIdx="2" presStyleCnt="3"/>
      <dgm:spPr/>
      <dgm:t>
        <a:bodyPr/>
        <a:lstStyle/>
        <a:p>
          <a:endParaRPr lang="hr-HR"/>
        </a:p>
      </dgm:t>
    </dgm:pt>
    <dgm:pt modelId="{34D0D925-E3AD-4552-8BC8-3DAD388EF0D8}" type="pres">
      <dgm:prSet presAssocID="{44C1DA76-AC3B-4CD0-BCCC-0C59BA4646D6}" presName="vert1" presStyleCnt="0"/>
      <dgm:spPr/>
    </dgm:pt>
  </dgm:ptLst>
  <dgm:cxnLst>
    <dgm:cxn modelId="{81EBE276-CAEA-4613-96BB-5A8171DE19F2}" type="presOf" srcId="{CEED4E70-7206-4CA1-8D04-C99D8F9B273B}" destId="{94C23FE5-7186-4461-8421-AF3E38CA2F9E}" srcOrd="0" destOrd="0" presId="urn:microsoft.com/office/officeart/2008/layout/LinedList"/>
    <dgm:cxn modelId="{52701CAD-5107-4BB2-BF2E-92217C448C7C}" type="presOf" srcId="{E6AFF6E6-4848-40EB-97C2-EB67921EC10A}" destId="{DE15010E-9B4B-42A0-80A3-AE60B819B1A0}" srcOrd="0" destOrd="0" presId="urn:microsoft.com/office/officeart/2008/layout/LinedList"/>
    <dgm:cxn modelId="{FCE93FE7-E28D-4EDC-92B1-3D3C2D53975A}" srcId="{E6AFF6E6-4848-40EB-97C2-EB67921EC10A}" destId="{0D54C2F5-2554-4D7C-B69A-C8D25A73D6DD}" srcOrd="0" destOrd="0" parTransId="{CE179581-588D-4883-8D2D-BF25EF981F79}" sibTransId="{C9583966-A62D-4C83-BE38-0BEA0C17AC7E}"/>
    <dgm:cxn modelId="{161F2F06-AE2D-47F1-8265-B3F1BA4AEC80}" type="presOf" srcId="{0D54C2F5-2554-4D7C-B69A-C8D25A73D6DD}" destId="{968879BC-77E6-4ACA-8EC9-F74AD3D17821}" srcOrd="0" destOrd="0" presId="urn:microsoft.com/office/officeart/2008/layout/LinedList"/>
    <dgm:cxn modelId="{0112B49D-9486-4A71-8195-B651CB572AF6}" srcId="{E6AFF6E6-4848-40EB-97C2-EB67921EC10A}" destId="{44C1DA76-AC3B-4CD0-BCCC-0C59BA4646D6}" srcOrd="2" destOrd="0" parTransId="{3518D2AC-BDAE-4652-AFA0-2F2F436C340E}" sibTransId="{7894AF28-06EA-40A0-9EDA-BD217D3DA7CE}"/>
    <dgm:cxn modelId="{A9E66334-1439-4A1D-A37F-9967EFCE972D}" srcId="{E6AFF6E6-4848-40EB-97C2-EB67921EC10A}" destId="{CEED4E70-7206-4CA1-8D04-C99D8F9B273B}" srcOrd="1" destOrd="0" parTransId="{12A61510-F1DC-49C8-A9A1-19E2C5303611}" sibTransId="{98DFC859-38DF-4F01-A975-8DD1454E6D23}"/>
    <dgm:cxn modelId="{20CCC3FA-FF58-4AE4-8326-4443547C2454}" type="presOf" srcId="{44C1DA76-AC3B-4CD0-BCCC-0C59BA4646D6}" destId="{06C04DC2-0FB3-427C-9E52-1D3CF2468985}" srcOrd="0" destOrd="0" presId="urn:microsoft.com/office/officeart/2008/layout/LinedList"/>
    <dgm:cxn modelId="{852055E0-E75C-4846-967A-8D0FFD433A74}" type="presParOf" srcId="{DE15010E-9B4B-42A0-80A3-AE60B819B1A0}" destId="{B4AB90CB-4140-4809-9AD0-BC869A93DC48}" srcOrd="0" destOrd="0" presId="urn:microsoft.com/office/officeart/2008/layout/LinedList"/>
    <dgm:cxn modelId="{C878D572-2C32-4F36-9B8D-4F6E77BD4E03}" type="presParOf" srcId="{DE15010E-9B4B-42A0-80A3-AE60B819B1A0}" destId="{B1505DFA-8E33-4B49-8E51-40CB73B012D4}" srcOrd="1" destOrd="0" presId="urn:microsoft.com/office/officeart/2008/layout/LinedList"/>
    <dgm:cxn modelId="{0F9B9EF8-ACAE-4159-AD64-4C8EBE358986}" type="presParOf" srcId="{B1505DFA-8E33-4B49-8E51-40CB73B012D4}" destId="{968879BC-77E6-4ACA-8EC9-F74AD3D17821}" srcOrd="0" destOrd="0" presId="urn:microsoft.com/office/officeart/2008/layout/LinedList"/>
    <dgm:cxn modelId="{52F5651B-49C2-4E4F-B858-BE688862DDCA}" type="presParOf" srcId="{B1505DFA-8E33-4B49-8E51-40CB73B012D4}" destId="{DC704F6D-393C-4785-A2F1-09B0D554BAF0}" srcOrd="1" destOrd="0" presId="urn:microsoft.com/office/officeart/2008/layout/LinedList"/>
    <dgm:cxn modelId="{643F1E7D-F22A-402C-A7B1-759C4B75562C}" type="presParOf" srcId="{DE15010E-9B4B-42A0-80A3-AE60B819B1A0}" destId="{AEC6CFCC-10CD-44E8-9D7D-D0D4952C8917}" srcOrd="2" destOrd="0" presId="urn:microsoft.com/office/officeart/2008/layout/LinedList"/>
    <dgm:cxn modelId="{C54B9B3C-B578-4543-B9B3-BE716E785F11}" type="presParOf" srcId="{DE15010E-9B4B-42A0-80A3-AE60B819B1A0}" destId="{0919BF57-96E7-4044-B65B-C5F3F2949F83}" srcOrd="3" destOrd="0" presId="urn:microsoft.com/office/officeart/2008/layout/LinedList"/>
    <dgm:cxn modelId="{01B4DD29-2C60-473A-A7D5-00C4DCEE4FA3}" type="presParOf" srcId="{0919BF57-96E7-4044-B65B-C5F3F2949F83}" destId="{94C23FE5-7186-4461-8421-AF3E38CA2F9E}" srcOrd="0" destOrd="0" presId="urn:microsoft.com/office/officeart/2008/layout/LinedList"/>
    <dgm:cxn modelId="{F70815EA-FC80-41F3-8C9C-FFAEA9D0BEED}" type="presParOf" srcId="{0919BF57-96E7-4044-B65B-C5F3F2949F83}" destId="{FC6D9882-4568-4BF6-A9EA-0E0251E606E6}" srcOrd="1" destOrd="0" presId="urn:microsoft.com/office/officeart/2008/layout/LinedList"/>
    <dgm:cxn modelId="{0C661732-8C6F-49B4-8049-A94FD2BE511C}" type="presParOf" srcId="{DE15010E-9B4B-42A0-80A3-AE60B819B1A0}" destId="{7C33E84D-DC37-4570-B1C4-4E1F9ED8AABD}" srcOrd="4" destOrd="0" presId="urn:microsoft.com/office/officeart/2008/layout/LinedList"/>
    <dgm:cxn modelId="{9AE3AC8A-DE11-4F23-8DF3-3CF32B5188CA}" type="presParOf" srcId="{DE15010E-9B4B-42A0-80A3-AE60B819B1A0}" destId="{AF567EE8-9BFA-486E-AD46-96DDAD361566}" srcOrd="5" destOrd="0" presId="urn:microsoft.com/office/officeart/2008/layout/LinedList"/>
    <dgm:cxn modelId="{14E9C988-193B-4814-80F3-43D67B52EBE9}" type="presParOf" srcId="{AF567EE8-9BFA-486E-AD46-96DDAD361566}" destId="{06C04DC2-0FB3-427C-9E52-1D3CF2468985}" srcOrd="0" destOrd="0" presId="urn:microsoft.com/office/officeart/2008/layout/LinedList"/>
    <dgm:cxn modelId="{4568FB9E-A6CD-4078-A613-8BB0ABA67415}" type="presParOf" srcId="{AF567EE8-9BFA-486E-AD46-96DDAD361566}" destId="{34D0D925-E3AD-4552-8BC8-3DAD388EF0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9FDBF-F897-4883-B904-C603C671B3C6}" type="doc">
      <dgm:prSet loTypeId="urn:microsoft.com/office/officeart/2005/8/layout/vProcess5" loCatId="process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FEAC5E85-041C-4E68-9280-8AA4CD03E5C8}">
      <dgm:prSet/>
      <dgm:spPr/>
      <dgm:t>
        <a:bodyPr/>
        <a:lstStyle/>
        <a:p>
          <a:r>
            <a:rPr lang="hr-HR" dirty="0"/>
            <a:t>Starije kameno doba – paleolitik</a:t>
          </a:r>
          <a:endParaRPr lang="en-US" dirty="0"/>
        </a:p>
      </dgm:t>
    </dgm:pt>
    <dgm:pt modelId="{1E12BAB4-588F-434D-AD91-C1D8C6259D9E}" type="parTrans" cxnId="{61843ADE-9B2C-4E7F-B518-218DAE0EBCC7}">
      <dgm:prSet/>
      <dgm:spPr/>
      <dgm:t>
        <a:bodyPr/>
        <a:lstStyle/>
        <a:p>
          <a:endParaRPr lang="en-US"/>
        </a:p>
      </dgm:t>
    </dgm:pt>
    <dgm:pt modelId="{ED2512E0-3AE2-4C2A-AB29-08C6DA61711F}" type="sibTrans" cxnId="{61843ADE-9B2C-4E7F-B518-218DAE0EBCC7}">
      <dgm:prSet/>
      <dgm:spPr/>
      <dgm:t>
        <a:bodyPr/>
        <a:lstStyle/>
        <a:p>
          <a:endParaRPr lang="en-US"/>
        </a:p>
      </dgm:t>
    </dgm:pt>
    <dgm:pt modelId="{DE890AF0-072F-4EE1-822F-14C93399F0A0}">
      <dgm:prSet/>
      <dgm:spPr/>
      <dgm:t>
        <a:bodyPr/>
        <a:lstStyle/>
        <a:p>
          <a:r>
            <a:rPr lang="hr-HR"/>
            <a:t>Mlađe kameno doba - neolitik</a:t>
          </a:r>
          <a:endParaRPr lang="en-US"/>
        </a:p>
      </dgm:t>
    </dgm:pt>
    <dgm:pt modelId="{2062766A-6491-4553-BE13-DB71CF76474C}" type="parTrans" cxnId="{AAD8A432-BFB1-47C7-91CA-9126A43A7BF7}">
      <dgm:prSet/>
      <dgm:spPr/>
      <dgm:t>
        <a:bodyPr/>
        <a:lstStyle/>
        <a:p>
          <a:endParaRPr lang="en-US"/>
        </a:p>
      </dgm:t>
    </dgm:pt>
    <dgm:pt modelId="{DF3B349F-90B9-4B14-8F7F-E8FEC665D364}" type="sibTrans" cxnId="{AAD8A432-BFB1-47C7-91CA-9126A43A7BF7}">
      <dgm:prSet/>
      <dgm:spPr/>
      <dgm:t>
        <a:bodyPr/>
        <a:lstStyle/>
        <a:p>
          <a:endParaRPr lang="en-US"/>
        </a:p>
      </dgm:t>
    </dgm:pt>
    <dgm:pt modelId="{65E0DA60-9BF8-4B47-9394-7370152B42FA}" type="pres">
      <dgm:prSet presAssocID="{D229FDBF-F897-4883-B904-C603C671B3C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843071-9A08-4A7E-A059-77C88A752765}" type="pres">
      <dgm:prSet presAssocID="{D229FDBF-F897-4883-B904-C603C671B3C6}" presName="dummyMaxCanvas" presStyleCnt="0">
        <dgm:presLayoutVars/>
      </dgm:prSet>
      <dgm:spPr/>
    </dgm:pt>
    <dgm:pt modelId="{C81602EE-03CC-4452-92AA-F44554A36C32}" type="pres">
      <dgm:prSet presAssocID="{D229FDBF-F897-4883-B904-C603C671B3C6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A0CF1C-CF7E-477C-AC49-559BBA2637EC}" type="pres">
      <dgm:prSet presAssocID="{D229FDBF-F897-4883-B904-C603C671B3C6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4D4424-C3CE-458F-8ED8-4BAF3D2BDA86}" type="pres">
      <dgm:prSet presAssocID="{D229FDBF-F897-4883-B904-C603C671B3C6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2CEF50-17EB-4DFE-8A95-82E210723169}" type="pres">
      <dgm:prSet presAssocID="{D229FDBF-F897-4883-B904-C603C671B3C6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C66D14-87BF-4FD9-BFB5-09E4D09043B3}" type="pres">
      <dgm:prSet presAssocID="{D229FDBF-F897-4883-B904-C603C671B3C6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25C6B3A-63E6-49E2-9A61-ABFC7BB84600}" type="presOf" srcId="{ED2512E0-3AE2-4C2A-AB29-08C6DA61711F}" destId="{FF4D4424-C3CE-458F-8ED8-4BAF3D2BDA86}" srcOrd="0" destOrd="0" presId="urn:microsoft.com/office/officeart/2005/8/layout/vProcess5"/>
    <dgm:cxn modelId="{794AA1C2-1FC8-466A-BA4D-E91113CDD291}" type="presOf" srcId="{DE890AF0-072F-4EE1-822F-14C93399F0A0}" destId="{ABC66D14-87BF-4FD9-BFB5-09E4D09043B3}" srcOrd="1" destOrd="0" presId="urn:microsoft.com/office/officeart/2005/8/layout/vProcess5"/>
    <dgm:cxn modelId="{66DC10B2-B317-419E-BFC8-9553FA42A780}" type="presOf" srcId="{DE890AF0-072F-4EE1-822F-14C93399F0A0}" destId="{0EA0CF1C-CF7E-477C-AC49-559BBA2637EC}" srcOrd="0" destOrd="0" presId="urn:microsoft.com/office/officeart/2005/8/layout/vProcess5"/>
    <dgm:cxn modelId="{AAD8A432-BFB1-47C7-91CA-9126A43A7BF7}" srcId="{D229FDBF-F897-4883-B904-C603C671B3C6}" destId="{DE890AF0-072F-4EE1-822F-14C93399F0A0}" srcOrd="1" destOrd="0" parTransId="{2062766A-6491-4553-BE13-DB71CF76474C}" sibTransId="{DF3B349F-90B9-4B14-8F7F-E8FEC665D364}"/>
    <dgm:cxn modelId="{85FC2084-04EE-4CD9-B468-4DE2209172F2}" type="presOf" srcId="{FEAC5E85-041C-4E68-9280-8AA4CD03E5C8}" destId="{5B2CEF50-17EB-4DFE-8A95-82E210723169}" srcOrd="1" destOrd="0" presId="urn:microsoft.com/office/officeart/2005/8/layout/vProcess5"/>
    <dgm:cxn modelId="{61843ADE-9B2C-4E7F-B518-218DAE0EBCC7}" srcId="{D229FDBF-F897-4883-B904-C603C671B3C6}" destId="{FEAC5E85-041C-4E68-9280-8AA4CD03E5C8}" srcOrd="0" destOrd="0" parTransId="{1E12BAB4-588F-434D-AD91-C1D8C6259D9E}" sibTransId="{ED2512E0-3AE2-4C2A-AB29-08C6DA61711F}"/>
    <dgm:cxn modelId="{EB2AADB7-F951-49CE-A56C-9D14E2A56680}" type="presOf" srcId="{D229FDBF-F897-4883-B904-C603C671B3C6}" destId="{65E0DA60-9BF8-4B47-9394-7370152B42FA}" srcOrd="0" destOrd="0" presId="urn:microsoft.com/office/officeart/2005/8/layout/vProcess5"/>
    <dgm:cxn modelId="{6DA067E3-5019-4BED-AAB2-55E1109DCA9C}" type="presOf" srcId="{FEAC5E85-041C-4E68-9280-8AA4CD03E5C8}" destId="{C81602EE-03CC-4452-92AA-F44554A36C32}" srcOrd="0" destOrd="0" presId="urn:microsoft.com/office/officeart/2005/8/layout/vProcess5"/>
    <dgm:cxn modelId="{09818D95-14A2-4341-B67D-63BB545A3CD4}" type="presParOf" srcId="{65E0DA60-9BF8-4B47-9394-7370152B42FA}" destId="{28843071-9A08-4A7E-A059-77C88A752765}" srcOrd="0" destOrd="0" presId="urn:microsoft.com/office/officeart/2005/8/layout/vProcess5"/>
    <dgm:cxn modelId="{445678C5-1689-4C7B-84E2-41AF36FED960}" type="presParOf" srcId="{65E0DA60-9BF8-4B47-9394-7370152B42FA}" destId="{C81602EE-03CC-4452-92AA-F44554A36C32}" srcOrd="1" destOrd="0" presId="urn:microsoft.com/office/officeart/2005/8/layout/vProcess5"/>
    <dgm:cxn modelId="{2DC2AB53-A930-443C-B12C-7D4B1ECA09E3}" type="presParOf" srcId="{65E0DA60-9BF8-4B47-9394-7370152B42FA}" destId="{0EA0CF1C-CF7E-477C-AC49-559BBA2637EC}" srcOrd="2" destOrd="0" presId="urn:microsoft.com/office/officeart/2005/8/layout/vProcess5"/>
    <dgm:cxn modelId="{C2267F20-98E1-4666-8FCA-3C6AE7D73A42}" type="presParOf" srcId="{65E0DA60-9BF8-4B47-9394-7370152B42FA}" destId="{FF4D4424-C3CE-458F-8ED8-4BAF3D2BDA86}" srcOrd="3" destOrd="0" presId="urn:microsoft.com/office/officeart/2005/8/layout/vProcess5"/>
    <dgm:cxn modelId="{1AD191E7-917C-400F-AE5F-74EDC8300597}" type="presParOf" srcId="{65E0DA60-9BF8-4B47-9394-7370152B42FA}" destId="{5B2CEF50-17EB-4DFE-8A95-82E210723169}" srcOrd="4" destOrd="0" presId="urn:microsoft.com/office/officeart/2005/8/layout/vProcess5"/>
    <dgm:cxn modelId="{B80DCDF5-BAB7-453E-BE2B-FA77D0B24932}" type="presParOf" srcId="{65E0DA60-9BF8-4B47-9394-7370152B42FA}" destId="{ABC66D14-87BF-4FD9-BFB5-09E4D09043B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C01C1F-CE56-4ECA-B7A8-AE99C83FC8A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C79E34A-CBCF-4108-91F3-4DE793503F22}">
      <dgm:prSet/>
      <dgm:spPr/>
      <dgm:t>
        <a:bodyPr/>
        <a:lstStyle/>
        <a:p>
          <a:r>
            <a:rPr lang="hr-HR" dirty="0"/>
            <a:t>Kako su se čovjekovi predci borili protiv hladnoće?</a:t>
          </a:r>
          <a:endParaRPr lang="en-US" dirty="0"/>
        </a:p>
      </dgm:t>
    </dgm:pt>
    <dgm:pt modelId="{CC9558FA-D47C-42F8-B99F-114938CA0CB3}" type="parTrans" cxnId="{68803410-308F-4F8C-982A-DE3CB138A142}">
      <dgm:prSet/>
      <dgm:spPr/>
      <dgm:t>
        <a:bodyPr/>
        <a:lstStyle/>
        <a:p>
          <a:endParaRPr lang="en-US"/>
        </a:p>
      </dgm:t>
    </dgm:pt>
    <dgm:pt modelId="{49467635-55FF-4478-AD9D-6A969EBD8D5A}" type="sibTrans" cxnId="{68803410-308F-4F8C-982A-DE3CB138A142}">
      <dgm:prSet/>
      <dgm:spPr/>
      <dgm:t>
        <a:bodyPr/>
        <a:lstStyle/>
        <a:p>
          <a:endParaRPr lang="en-US"/>
        </a:p>
      </dgm:t>
    </dgm:pt>
    <dgm:pt modelId="{97F10A81-3792-42FD-A8A1-B167B8E11217}">
      <dgm:prSet/>
      <dgm:spPr/>
      <dgm:t>
        <a:bodyPr/>
        <a:lstStyle/>
        <a:p>
          <a:r>
            <a:rPr lang="hr-HR"/>
            <a:t>Gdje su se sklanjali od hladnoće i vlage?</a:t>
          </a:r>
          <a:endParaRPr lang="en-US"/>
        </a:p>
      </dgm:t>
    </dgm:pt>
    <dgm:pt modelId="{7FED8926-BEE7-4075-9F5A-7A46EE474DDD}" type="parTrans" cxnId="{CBE4416E-48AF-4A09-8FFC-5DB624ADCC38}">
      <dgm:prSet/>
      <dgm:spPr/>
      <dgm:t>
        <a:bodyPr/>
        <a:lstStyle/>
        <a:p>
          <a:endParaRPr lang="en-US"/>
        </a:p>
      </dgm:t>
    </dgm:pt>
    <dgm:pt modelId="{C3E15EB2-2FCD-477F-9A13-0BE166BE99C7}" type="sibTrans" cxnId="{CBE4416E-48AF-4A09-8FFC-5DB624ADCC38}">
      <dgm:prSet/>
      <dgm:spPr/>
      <dgm:t>
        <a:bodyPr/>
        <a:lstStyle/>
        <a:p>
          <a:endParaRPr lang="en-US"/>
        </a:p>
      </dgm:t>
    </dgm:pt>
    <dgm:pt modelId="{58E99518-A36C-4798-96EC-53E7E4FC558D}">
      <dgm:prSet/>
      <dgm:spPr/>
      <dgm:t>
        <a:bodyPr/>
        <a:lstStyle/>
        <a:p>
          <a:r>
            <a:rPr lang="hr-HR"/>
            <a:t>Kako su se branili od napada divljih životinja?</a:t>
          </a:r>
          <a:endParaRPr lang="en-US"/>
        </a:p>
      </dgm:t>
    </dgm:pt>
    <dgm:pt modelId="{00747217-BE87-425C-AC74-A2E3476BE1D1}" type="parTrans" cxnId="{62090A0D-8E8D-4E1F-B31F-A8832DF5B2BD}">
      <dgm:prSet/>
      <dgm:spPr/>
      <dgm:t>
        <a:bodyPr/>
        <a:lstStyle/>
        <a:p>
          <a:endParaRPr lang="en-US"/>
        </a:p>
      </dgm:t>
    </dgm:pt>
    <dgm:pt modelId="{50BD9982-F622-4FF1-891B-E55E63585508}" type="sibTrans" cxnId="{62090A0D-8E8D-4E1F-B31F-A8832DF5B2BD}">
      <dgm:prSet/>
      <dgm:spPr/>
      <dgm:t>
        <a:bodyPr/>
        <a:lstStyle/>
        <a:p>
          <a:endParaRPr lang="en-US"/>
        </a:p>
      </dgm:t>
    </dgm:pt>
    <dgm:pt modelId="{031167CF-918A-409A-B8EB-36428E8F6C56}">
      <dgm:prSet/>
      <dgm:spPr/>
      <dgm:t>
        <a:bodyPr/>
        <a:lstStyle/>
        <a:p>
          <a:r>
            <a:rPr lang="hr-HR"/>
            <a:t>Zašto čovjekovi predci žive u zajednici?</a:t>
          </a:r>
          <a:endParaRPr lang="en-US"/>
        </a:p>
      </dgm:t>
    </dgm:pt>
    <dgm:pt modelId="{0E9E8372-1998-4C0A-9CF7-8A1ED011A686}" type="parTrans" cxnId="{A2716353-14DE-41DC-BA8C-5CCF1DF3491D}">
      <dgm:prSet/>
      <dgm:spPr/>
      <dgm:t>
        <a:bodyPr/>
        <a:lstStyle/>
        <a:p>
          <a:endParaRPr lang="en-US"/>
        </a:p>
      </dgm:t>
    </dgm:pt>
    <dgm:pt modelId="{0FD60738-0122-4DAF-BD18-2EBE6EE7A7AE}" type="sibTrans" cxnId="{A2716353-14DE-41DC-BA8C-5CCF1DF3491D}">
      <dgm:prSet/>
      <dgm:spPr/>
      <dgm:t>
        <a:bodyPr/>
        <a:lstStyle/>
        <a:p>
          <a:endParaRPr lang="en-US"/>
        </a:p>
      </dgm:t>
    </dgm:pt>
    <dgm:pt modelId="{16C32F8A-413C-49D1-82F9-A403050B66E7}" type="pres">
      <dgm:prSet presAssocID="{C3C01C1F-CE56-4ECA-B7A8-AE99C83FC8A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72423CD-8478-40FE-BFBF-03997C70F5A4}" type="pres">
      <dgm:prSet presAssocID="{C3C01C1F-CE56-4ECA-B7A8-AE99C83FC8AF}" presName="dummyMaxCanvas" presStyleCnt="0">
        <dgm:presLayoutVars/>
      </dgm:prSet>
      <dgm:spPr/>
    </dgm:pt>
    <dgm:pt modelId="{4227C634-F4EC-4241-A6D7-394BCA6C577D}" type="pres">
      <dgm:prSet presAssocID="{C3C01C1F-CE56-4ECA-B7A8-AE99C83FC8A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4F4B75-1C49-4C23-9DA9-CB79F4D038D2}" type="pres">
      <dgm:prSet presAssocID="{C3C01C1F-CE56-4ECA-B7A8-AE99C83FC8A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BF4B4F-FE93-4508-9560-7CF607468258}" type="pres">
      <dgm:prSet presAssocID="{C3C01C1F-CE56-4ECA-B7A8-AE99C83FC8A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C1C3BA-DB40-45D9-BC18-702DBAD09372}" type="pres">
      <dgm:prSet presAssocID="{C3C01C1F-CE56-4ECA-B7A8-AE99C83FC8A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80705C-914A-4C93-A24F-8E1B55342CE7}" type="pres">
      <dgm:prSet presAssocID="{C3C01C1F-CE56-4ECA-B7A8-AE99C83FC8A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0C0702-6EE0-4668-A8B6-97792BB90E04}" type="pres">
      <dgm:prSet presAssocID="{C3C01C1F-CE56-4ECA-B7A8-AE99C83FC8A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2CC7B3-BFE8-4CA8-9647-09928F3FF352}" type="pres">
      <dgm:prSet presAssocID="{C3C01C1F-CE56-4ECA-B7A8-AE99C83FC8A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6084D7-3AD6-468D-A965-A9C5E9BFA692}" type="pres">
      <dgm:prSet presAssocID="{C3C01C1F-CE56-4ECA-B7A8-AE99C83FC8A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16E02C-797B-4B14-BC4A-3CCD50AF93B6}" type="pres">
      <dgm:prSet presAssocID="{C3C01C1F-CE56-4ECA-B7A8-AE99C83FC8A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FD4DE6-FBAC-4238-820B-1544FF737284}" type="pres">
      <dgm:prSet presAssocID="{C3C01C1F-CE56-4ECA-B7A8-AE99C83FC8A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27FC02-7B2D-4ADD-A501-416F759C70AC}" type="pres">
      <dgm:prSet presAssocID="{C3C01C1F-CE56-4ECA-B7A8-AE99C83FC8A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8F7F5E0-C828-4776-9DC6-D9E81FA25CE9}" type="presOf" srcId="{4C79E34A-CBCF-4108-91F3-4DE793503F22}" destId="{4227C634-F4EC-4241-A6D7-394BCA6C577D}" srcOrd="0" destOrd="0" presId="urn:microsoft.com/office/officeart/2005/8/layout/vProcess5"/>
    <dgm:cxn modelId="{A2716353-14DE-41DC-BA8C-5CCF1DF3491D}" srcId="{C3C01C1F-CE56-4ECA-B7A8-AE99C83FC8AF}" destId="{031167CF-918A-409A-B8EB-36428E8F6C56}" srcOrd="3" destOrd="0" parTransId="{0E9E8372-1998-4C0A-9CF7-8A1ED011A686}" sibTransId="{0FD60738-0122-4DAF-BD18-2EBE6EE7A7AE}"/>
    <dgm:cxn modelId="{D7A8246C-992E-4E75-8FAC-F80F9D6E91AD}" type="presOf" srcId="{58E99518-A36C-4798-96EC-53E7E4FC558D}" destId="{6CFD4DE6-FBAC-4238-820B-1544FF737284}" srcOrd="1" destOrd="0" presId="urn:microsoft.com/office/officeart/2005/8/layout/vProcess5"/>
    <dgm:cxn modelId="{020E2465-605E-4B42-8CDE-5CB13FB7E604}" type="presOf" srcId="{4C79E34A-CBCF-4108-91F3-4DE793503F22}" destId="{326084D7-3AD6-468D-A965-A9C5E9BFA692}" srcOrd="1" destOrd="0" presId="urn:microsoft.com/office/officeart/2005/8/layout/vProcess5"/>
    <dgm:cxn modelId="{020D58AE-1D43-4E16-82B8-8650D10DA169}" type="presOf" srcId="{97F10A81-3792-42FD-A8A1-B167B8E11217}" destId="{8316E02C-797B-4B14-BC4A-3CCD50AF93B6}" srcOrd="1" destOrd="0" presId="urn:microsoft.com/office/officeart/2005/8/layout/vProcess5"/>
    <dgm:cxn modelId="{E734B57F-E6A1-44E9-A07C-DF49638DC83A}" type="presOf" srcId="{49467635-55FF-4478-AD9D-6A969EBD8D5A}" destId="{7F80705C-914A-4C93-A24F-8E1B55342CE7}" srcOrd="0" destOrd="0" presId="urn:microsoft.com/office/officeart/2005/8/layout/vProcess5"/>
    <dgm:cxn modelId="{DA384333-704C-4BD2-B3C9-3B634D2844D6}" type="presOf" srcId="{031167CF-918A-409A-B8EB-36428E8F6C56}" destId="{D327FC02-7B2D-4ADD-A501-416F759C70AC}" srcOrd="1" destOrd="0" presId="urn:microsoft.com/office/officeart/2005/8/layout/vProcess5"/>
    <dgm:cxn modelId="{E243C733-678E-43C2-A217-389365C87779}" type="presOf" srcId="{97F10A81-3792-42FD-A8A1-B167B8E11217}" destId="{1E4F4B75-1C49-4C23-9DA9-CB79F4D038D2}" srcOrd="0" destOrd="0" presId="urn:microsoft.com/office/officeart/2005/8/layout/vProcess5"/>
    <dgm:cxn modelId="{E8FEBB20-F1C2-4D4A-8DCF-34CB94DA7132}" type="presOf" srcId="{C3C01C1F-CE56-4ECA-B7A8-AE99C83FC8AF}" destId="{16C32F8A-413C-49D1-82F9-A403050B66E7}" srcOrd="0" destOrd="0" presId="urn:microsoft.com/office/officeart/2005/8/layout/vProcess5"/>
    <dgm:cxn modelId="{CC59D1C5-DF2C-49E5-9A98-51CA9A9A0E24}" type="presOf" srcId="{C3E15EB2-2FCD-477F-9A13-0BE166BE99C7}" destId="{BB0C0702-6EE0-4668-A8B6-97792BB90E04}" srcOrd="0" destOrd="0" presId="urn:microsoft.com/office/officeart/2005/8/layout/vProcess5"/>
    <dgm:cxn modelId="{1C550E7F-3793-45A6-8157-CA8A8F3E842C}" type="presOf" srcId="{50BD9982-F622-4FF1-891B-E55E63585508}" destId="{F22CC7B3-BFE8-4CA8-9647-09928F3FF352}" srcOrd="0" destOrd="0" presId="urn:microsoft.com/office/officeart/2005/8/layout/vProcess5"/>
    <dgm:cxn modelId="{C208BCEB-28DA-47CD-9327-807FFA2C5CAA}" type="presOf" srcId="{031167CF-918A-409A-B8EB-36428E8F6C56}" destId="{DCC1C3BA-DB40-45D9-BC18-702DBAD09372}" srcOrd="0" destOrd="0" presId="urn:microsoft.com/office/officeart/2005/8/layout/vProcess5"/>
    <dgm:cxn modelId="{68803410-308F-4F8C-982A-DE3CB138A142}" srcId="{C3C01C1F-CE56-4ECA-B7A8-AE99C83FC8AF}" destId="{4C79E34A-CBCF-4108-91F3-4DE793503F22}" srcOrd="0" destOrd="0" parTransId="{CC9558FA-D47C-42F8-B99F-114938CA0CB3}" sibTransId="{49467635-55FF-4478-AD9D-6A969EBD8D5A}"/>
    <dgm:cxn modelId="{CBE4416E-48AF-4A09-8FFC-5DB624ADCC38}" srcId="{C3C01C1F-CE56-4ECA-B7A8-AE99C83FC8AF}" destId="{97F10A81-3792-42FD-A8A1-B167B8E11217}" srcOrd="1" destOrd="0" parTransId="{7FED8926-BEE7-4075-9F5A-7A46EE474DDD}" sibTransId="{C3E15EB2-2FCD-477F-9A13-0BE166BE99C7}"/>
    <dgm:cxn modelId="{25C843DB-0AEE-47EE-AFA0-156C4E0FFC57}" type="presOf" srcId="{58E99518-A36C-4798-96EC-53E7E4FC558D}" destId="{2BBF4B4F-FE93-4508-9560-7CF607468258}" srcOrd="0" destOrd="0" presId="urn:microsoft.com/office/officeart/2005/8/layout/vProcess5"/>
    <dgm:cxn modelId="{62090A0D-8E8D-4E1F-B31F-A8832DF5B2BD}" srcId="{C3C01C1F-CE56-4ECA-B7A8-AE99C83FC8AF}" destId="{58E99518-A36C-4798-96EC-53E7E4FC558D}" srcOrd="2" destOrd="0" parTransId="{00747217-BE87-425C-AC74-A2E3476BE1D1}" sibTransId="{50BD9982-F622-4FF1-891B-E55E63585508}"/>
    <dgm:cxn modelId="{4EAB33BE-9465-4C6D-8806-6635DD0CA24A}" type="presParOf" srcId="{16C32F8A-413C-49D1-82F9-A403050B66E7}" destId="{472423CD-8478-40FE-BFBF-03997C70F5A4}" srcOrd="0" destOrd="0" presId="urn:microsoft.com/office/officeart/2005/8/layout/vProcess5"/>
    <dgm:cxn modelId="{D04C423F-8AC6-4C5E-91DE-0A1A275AE146}" type="presParOf" srcId="{16C32F8A-413C-49D1-82F9-A403050B66E7}" destId="{4227C634-F4EC-4241-A6D7-394BCA6C577D}" srcOrd="1" destOrd="0" presId="urn:microsoft.com/office/officeart/2005/8/layout/vProcess5"/>
    <dgm:cxn modelId="{8F6000D1-D75A-46A5-B948-9B7DA0AFB9B5}" type="presParOf" srcId="{16C32F8A-413C-49D1-82F9-A403050B66E7}" destId="{1E4F4B75-1C49-4C23-9DA9-CB79F4D038D2}" srcOrd="2" destOrd="0" presId="urn:microsoft.com/office/officeart/2005/8/layout/vProcess5"/>
    <dgm:cxn modelId="{D8B1B7E5-FC13-4A4C-94A6-8F02D94BF925}" type="presParOf" srcId="{16C32F8A-413C-49D1-82F9-A403050B66E7}" destId="{2BBF4B4F-FE93-4508-9560-7CF607468258}" srcOrd="3" destOrd="0" presId="urn:microsoft.com/office/officeart/2005/8/layout/vProcess5"/>
    <dgm:cxn modelId="{34FB2ECC-DFE7-4576-B758-9FF023F34462}" type="presParOf" srcId="{16C32F8A-413C-49D1-82F9-A403050B66E7}" destId="{DCC1C3BA-DB40-45D9-BC18-702DBAD09372}" srcOrd="4" destOrd="0" presId="urn:microsoft.com/office/officeart/2005/8/layout/vProcess5"/>
    <dgm:cxn modelId="{1A91DA83-62A7-470A-A837-512B1B3C8915}" type="presParOf" srcId="{16C32F8A-413C-49D1-82F9-A403050B66E7}" destId="{7F80705C-914A-4C93-A24F-8E1B55342CE7}" srcOrd="5" destOrd="0" presId="urn:microsoft.com/office/officeart/2005/8/layout/vProcess5"/>
    <dgm:cxn modelId="{8A88C36F-672B-4E05-AD03-BE20F4886E13}" type="presParOf" srcId="{16C32F8A-413C-49D1-82F9-A403050B66E7}" destId="{BB0C0702-6EE0-4668-A8B6-97792BB90E04}" srcOrd="6" destOrd="0" presId="urn:microsoft.com/office/officeart/2005/8/layout/vProcess5"/>
    <dgm:cxn modelId="{AE6E5098-5357-42C6-83A0-1C81312B0010}" type="presParOf" srcId="{16C32F8A-413C-49D1-82F9-A403050B66E7}" destId="{F22CC7B3-BFE8-4CA8-9647-09928F3FF352}" srcOrd="7" destOrd="0" presId="urn:microsoft.com/office/officeart/2005/8/layout/vProcess5"/>
    <dgm:cxn modelId="{B5610EAC-CABE-4ED4-8241-FCDEF851ACC3}" type="presParOf" srcId="{16C32F8A-413C-49D1-82F9-A403050B66E7}" destId="{326084D7-3AD6-468D-A965-A9C5E9BFA692}" srcOrd="8" destOrd="0" presId="urn:microsoft.com/office/officeart/2005/8/layout/vProcess5"/>
    <dgm:cxn modelId="{78C8AE7A-9BC4-42AC-A7B3-AA03BAA6A2A2}" type="presParOf" srcId="{16C32F8A-413C-49D1-82F9-A403050B66E7}" destId="{8316E02C-797B-4B14-BC4A-3CCD50AF93B6}" srcOrd="9" destOrd="0" presId="urn:microsoft.com/office/officeart/2005/8/layout/vProcess5"/>
    <dgm:cxn modelId="{8C9602D3-D9AA-4E12-9FE9-C8221DC409E1}" type="presParOf" srcId="{16C32F8A-413C-49D1-82F9-A403050B66E7}" destId="{6CFD4DE6-FBAC-4238-820B-1544FF737284}" srcOrd="10" destOrd="0" presId="urn:microsoft.com/office/officeart/2005/8/layout/vProcess5"/>
    <dgm:cxn modelId="{C8D876DB-0E54-4DDC-80D0-7BAD2EA3BFCC}" type="presParOf" srcId="{16C32F8A-413C-49D1-82F9-A403050B66E7}" destId="{D327FC02-7B2D-4ADD-A501-416F759C70A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674D58-0A38-4924-8F9E-EE8E79E2C43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8FAF6F-642D-45A4-B29A-DC7354B3C8FD}">
      <dgm:prSet/>
      <dgm:spPr/>
      <dgm:t>
        <a:bodyPr/>
        <a:lstStyle/>
        <a:p>
          <a:r>
            <a:rPr lang="hr-HR" dirty="0"/>
            <a:t>Ljudi su živjeli u skupinama od oko 20 članova</a:t>
          </a:r>
          <a:endParaRPr lang="en-US" dirty="0"/>
        </a:p>
      </dgm:t>
    </dgm:pt>
    <dgm:pt modelId="{3F09FC75-9258-41F1-B2A0-055D5FD1EC27}" type="parTrans" cxnId="{DD0849B1-4A3D-4AB4-BEF5-C0CBE3127CF0}">
      <dgm:prSet/>
      <dgm:spPr/>
      <dgm:t>
        <a:bodyPr/>
        <a:lstStyle/>
        <a:p>
          <a:endParaRPr lang="en-US"/>
        </a:p>
      </dgm:t>
    </dgm:pt>
    <dgm:pt modelId="{BE165341-18BD-49F8-AF1A-D02441012427}" type="sibTrans" cxnId="{DD0849B1-4A3D-4AB4-BEF5-C0CBE3127CF0}">
      <dgm:prSet/>
      <dgm:spPr/>
      <dgm:t>
        <a:bodyPr/>
        <a:lstStyle/>
        <a:p>
          <a:endParaRPr lang="en-US"/>
        </a:p>
      </dgm:t>
    </dgm:pt>
    <dgm:pt modelId="{5EF97512-473C-487C-A90D-997BB4F1C173}">
      <dgm:prSet/>
      <dgm:spPr/>
      <dgm:t>
        <a:bodyPr/>
        <a:lstStyle/>
        <a:p>
          <a:r>
            <a:rPr lang="hr-HR" dirty="0"/>
            <a:t>Horda ili čopor </a:t>
          </a:r>
          <a:endParaRPr lang="en-US" dirty="0"/>
        </a:p>
      </dgm:t>
    </dgm:pt>
    <dgm:pt modelId="{DECFA499-5665-4B07-B028-077C0DD5EF6C}" type="parTrans" cxnId="{1306FCE0-BF7B-4EB0-8D85-FF2B7F288991}">
      <dgm:prSet/>
      <dgm:spPr/>
      <dgm:t>
        <a:bodyPr/>
        <a:lstStyle/>
        <a:p>
          <a:endParaRPr lang="en-US"/>
        </a:p>
      </dgm:t>
    </dgm:pt>
    <dgm:pt modelId="{A280B586-916F-4739-ABBF-D557509EC32B}" type="sibTrans" cxnId="{1306FCE0-BF7B-4EB0-8D85-FF2B7F288991}">
      <dgm:prSet/>
      <dgm:spPr/>
      <dgm:t>
        <a:bodyPr/>
        <a:lstStyle/>
        <a:p>
          <a:endParaRPr lang="en-US"/>
        </a:p>
      </dgm:t>
    </dgm:pt>
    <dgm:pt modelId="{378EF627-DD8B-4A60-96F8-104E5C98A88E}">
      <dgm:prSet/>
      <dgm:spPr/>
      <dgm:t>
        <a:bodyPr/>
        <a:lstStyle/>
        <a:p>
          <a:r>
            <a:rPr lang="hr-HR" dirty="0"/>
            <a:t>Nomadske zajednice</a:t>
          </a:r>
          <a:endParaRPr lang="en-US" dirty="0"/>
        </a:p>
      </dgm:t>
    </dgm:pt>
    <dgm:pt modelId="{1C9F3E7F-2EF7-41E8-8ED5-099AB568F8A0}" type="parTrans" cxnId="{47E9845C-28AC-4382-A095-19E313BC10F9}">
      <dgm:prSet/>
      <dgm:spPr/>
      <dgm:t>
        <a:bodyPr/>
        <a:lstStyle/>
        <a:p>
          <a:endParaRPr lang="hr-HR"/>
        </a:p>
      </dgm:t>
    </dgm:pt>
    <dgm:pt modelId="{60951117-9D70-45B9-A4E3-F5EA18CA4094}" type="sibTrans" cxnId="{47E9845C-28AC-4382-A095-19E313BC10F9}">
      <dgm:prSet/>
      <dgm:spPr/>
      <dgm:t>
        <a:bodyPr/>
        <a:lstStyle/>
        <a:p>
          <a:endParaRPr lang="hr-HR"/>
        </a:p>
      </dgm:t>
    </dgm:pt>
    <dgm:pt modelId="{061937A8-9C35-4408-8C69-03E87EE33EAC}" type="pres">
      <dgm:prSet presAssocID="{64674D58-0A38-4924-8F9E-EE8E79E2C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5A7C12D-6C2F-4258-9736-3D54D8DBC6DE}" type="pres">
      <dgm:prSet presAssocID="{428FAF6F-642D-45A4-B29A-DC7354B3C8FD}" presName="parentText" presStyleLbl="node1" presStyleIdx="0" presStyleCnt="3" custLinFactNeighborX="-563" custLinFactNeighborY="-2890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6E9C76-8C1E-4963-BAB8-CD0A01517984}" type="pres">
      <dgm:prSet presAssocID="{BE165341-18BD-49F8-AF1A-D02441012427}" presName="spacer" presStyleCnt="0"/>
      <dgm:spPr/>
    </dgm:pt>
    <dgm:pt modelId="{F826750E-BC83-40E4-A206-8252BD4A2BB6}" type="pres">
      <dgm:prSet presAssocID="{5EF97512-473C-487C-A90D-997BB4F1C1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C8572C-6BB1-4330-97D9-4B50362ED810}" type="pres">
      <dgm:prSet presAssocID="{A280B586-916F-4739-ABBF-D557509EC32B}" presName="spacer" presStyleCnt="0"/>
      <dgm:spPr/>
    </dgm:pt>
    <dgm:pt modelId="{D6A2CB1D-5913-4348-B8C0-3EA0E43BA1C6}" type="pres">
      <dgm:prSet presAssocID="{378EF627-DD8B-4A60-96F8-104E5C98A8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306FCE0-BF7B-4EB0-8D85-FF2B7F288991}" srcId="{64674D58-0A38-4924-8F9E-EE8E79E2C437}" destId="{5EF97512-473C-487C-A90D-997BB4F1C173}" srcOrd="1" destOrd="0" parTransId="{DECFA499-5665-4B07-B028-077C0DD5EF6C}" sibTransId="{A280B586-916F-4739-ABBF-D557509EC32B}"/>
    <dgm:cxn modelId="{85368A8D-3DBE-4BEF-96E5-0AE7B5CD83A6}" type="presOf" srcId="{428FAF6F-642D-45A4-B29A-DC7354B3C8FD}" destId="{D5A7C12D-6C2F-4258-9736-3D54D8DBC6DE}" srcOrd="0" destOrd="0" presId="urn:microsoft.com/office/officeart/2005/8/layout/vList2"/>
    <dgm:cxn modelId="{D12C12C3-AEA4-4F51-96FB-78469FDA4100}" type="presOf" srcId="{5EF97512-473C-487C-A90D-997BB4F1C173}" destId="{F826750E-BC83-40E4-A206-8252BD4A2BB6}" srcOrd="0" destOrd="0" presId="urn:microsoft.com/office/officeart/2005/8/layout/vList2"/>
    <dgm:cxn modelId="{47E9845C-28AC-4382-A095-19E313BC10F9}" srcId="{64674D58-0A38-4924-8F9E-EE8E79E2C437}" destId="{378EF627-DD8B-4A60-96F8-104E5C98A88E}" srcOrd="2" destOrd="0" parTransId="{1C9F3E7F-2EF7-41E8-8ED5-099AB568F8A0}" sibTransId="{60951117-9D70-45B9-A4E3-F5EA18CA4094}"/>
    <dgm:cxn modelId="{1317C3FE-F5E5-4952-81E0-6949487E6D03}" type="presOf" srcId="{64674D58-0A38-4924-8F9E-EE8E79E2C437}" destId="{061937A8-9C35-4408-8C69-03E87EE33EAC}" srcOrd="0" destOrd="0" presId="urn:microsoft.com/office/officeart/2005/8/layout/vList2"/>
    <dgm:cxn modelId="{DD0849B1-4A3D-4AB4-BEF5-C0CBE3127CF0}" srcId="{64674D58-0A38-4924-8F9E-EE8E79E2C437}" destId="{428FAF6F-642D-45A4-B29A-DC7354B3C8FD}" srcOrd="0" destOrd="0" parTransId="{3F09FC75-9258-41F1-B2A0-055D5FD1EC27}" sibTransId="{BE165341-18BD-49F8-AF1A-D02441012427}"/>
    <dgm:cxn modelId="{FA7D89F5-2B25-4816-9083-C6473137D5AB}" type="presOf" srcId="{378EF627-DD8B-4A60-96F8-104E5C98A88E}" destId="{D6A2CB1D-5913-4348-B8C0-3EA0E43BA1C6}" srcOrd="0" destOrd="0" presId="urn:microsoft.com/office/officeart/2005/8/layout/vList2"/>
    <dgm:cxn modelId="{B81A656C-8CD8-413F-B0A3-1B47D818E89B}" type="presParOf" srcId="{061937A8-9C35-4408-8C69-03E87EE33EAC}" destId="{D5A7C12D-6C2F-4258-9736-3D54D8DBC6DE}" srcOrd="0" destOrd="0" presId="urn:microsoft.com/office/officeart/2005/8/layout/vList2"/>
    <dgm:cxn modelId="{8B436167-37D0-4751-A278-CAECF54A818A}" type="presParOf" srcId="{061937A8-9C35-4408-8C69-03E87EE33EAC}" destId="{296E9C76-8C1E-4963-BAB8-CD0A01517984}" srcOrd="1" destOrd="0" presId="urn:microsoft.com/office/officeart/2005/8/layout/vList2"/>
    <dgm:cxn modelId="{596EC2B1-2CB8-4245-B795-52D0C90A235C}" type="presParOf" srcId="{061937A8-9C35-4408-8C69-03E87EE33EAC}" destId="{F826750E-BC83-40E4-A206-8252BD4A2BB6}" srcOrd="2" destOrd="0" presId="urn:microsoft.com/office/officeart/2005/8/layout/vList2"/>
    <dgm:cxn modelId="{3FE12A29-4858-4187-9A40-D8B103B5DF9E}" type="presParOf" srcId="{061937A8-9C35-4408-8C69-03E87EE33EAC}" destId="{48C8572C-6BB1-4330-97D9-4B50362ED810}" srcOrd="3" destOrd="0" presId="urn:microsoft.com/office/officeart/2005/8/layout/vList2"/>
    <dgm:cxn modelId="{2CE485A2-7B02-4704-BA82-29665CD46E01}" type="presParOf" srcId="{061937A8-9C35-4408-8C69-03E87EE33EAC}" destId="{D6A2CB1D-5913-4348-B8C0-3EA0E43BA1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4745D4-F24D-436E-97AD-24257DC4FBB0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3A3EEF5-6C09-4BFA-8DDD-CC9E63655AEA}">
      <dgm:prSet/>
      <dgm:spPr/>
      <dgm:t>
        <a:bodyPr/>
        <a:lstStyle/>
        <a:p>
          <a:r>
            <a:rPr lang="hr-HR"/>
            <a:t>Špilja Šandalja pokraj Pule</a:t>
          </a:r>
          <a:endParaRPr lang="en-US"/>
        </a:p>
      </dgm:t>
    </dgm:pt>
    <dgm:pt modelId="{64104EC4-C3CD-4313-B545-C569054CD6A4}" type="parTrans" cxnId="{90994A04-7A88-49A1-9764-A59579D2B75F}">
      <dgm:prSet/>
      <dgm:spPr/>
      <dgm:t>
        <a:bodyPr/>
        <a:lstStyle/>
        <a:p>
          <a:endParaRPr lang="en-US"/>
        </a:p>
      </dgm:t>
    </dgm:pt>
    <dgm:pt modelId="{CD7E9182-5458-4DD7-83CA-9B9B8F859334}" type="sibTrans" cxnId="{90994A04-7A88-49A1-9764-A59579D2B75F}">
      <dgm:prSet/>
      <dgm:spPr/>
      <dgm:t>
        <a:bodyPr/>
        <a:lstStyle/>
        <a:p>
          <a:endParaRPr lang="en-US"/>
        </a:p>
      </dgm:t>
    </dgm:pt>
    <dgm:pt modelId="{A0C0086B-214A-48C2-AD7B-A0F7B8E92524}">
      <dgm:prSet/>
      <dgm:spPr/>
      <dgm:t>
        <a:bodyPr/>
        <a:lstStyle/>
        <a:p>
          <a:r>
            <a:rPr lang="hr-HR"/>
            <a:t>Špilja Punikve pokraj Ivanca</a:t>
          </a:r>
          <a:endParaRPr lang="en-US"/>
        </a:p>
      </dgm:t>
    </dgm:pt>
    <dgm:pt modelId="{F1309B06-52EA-4FDC-A69A-4896EB3F22F7}" type="parTrans" cxnId="{41300E12-6118-4BE5-82EE-5FF40534B92A}">
      <dgm:prSet/>
      <dgm:spPr/>
      <dgm:t>
        <a:bodyPr/>
        <a:lstStyle/>
        <a:p>
          <a:endParaRPr lang="en-US"/>
        </a:p>
      </dgm:t>
    </dgm:pt>
    <dgm:pt modelId="{5B7F0523-9595-4ADC-AAD6-D0C26A60D67D}" type="sibTrans" cxnId="{41300E12-6118-4BE5-82EE-5FF40534B92A}">
      <dgm:prSet/>
      <dgm:spPr/>
      <dgm:t>
        <a:bodyPr/>
        <a:lstStyle/>
        <a:p>
          <a:endParaRPr lang="en-US"/>
        </a:p>
      </dgm:t>
    </dgm:pt>
    <dgm:pt modelId="{617F54B0-52D6-4119-950A-E042FF4AA774}">
      <dgm:prSet/>
      <dgm:spPr/>
      <dgm:t>
        <a:bodyPr/>
        <a:lstStyle/>
        <a:p>
          <a:r>
            <a:rPr lang="hr-HR"/>
            <a:t>Špilje Veternica i Vindija</a:t>
          </a:r>
          <a:endParaRPr lang="en-US"/>
        </a:p>
      </dgm:t>
    </dgm:pt>
    <dgm:pt modelId="{577E9D18-AE63-4CEF-9F51-FEB05AAFED13}" type="parTrans" cxnId="{F8B99190-8B56-4FC7-8CEA-EC1402B083BC}">
      <dgm:prSet/>
      <dgm:spPr/>
      <dgm:t>
        <a:bodyPr/>
        <a:lstStyle/>
        <a:p>
          <a:endParaRPr lang="en-US"/>
        </a:p>
      </dgm:t>
    </dgm:pt>
    <dgm:pt modelId="{A82A28C1-A610-4EA0-9239-144B05B2F2DB}" type="sibTrans" cxnId="{F8B99190-8B56-4FC7-8CEA-EC1402B083BC}">
      <dgm:prSet/>
      <dgm:spPr/>
      <dgm:t>
        <a:bodyPr/>
        <a:lstStyle/>
        <a:p>
          <a:endParaRPr lang="en-US"/>
        </a:p>
      </dgm:t>
    </dgm:pt>
    <dgm:pt modelId="{017AB5E8-192F-4DA3-8FFC-B8AAD21871FD}">
      <dgm:prSet/>
      <dgm:spPr/>
      <dgm:t>
        <a:bodyPr/>
        <a:lstStyle/>
        <a:p>
          <a:r>
            <a:rPr lang="hr-HR"/>
            <a:t>Polušpilja na Hušnjakovu brdu pokraj Krapine</a:t>
          </a:r>
          <a:endParaRPr lang="en-US"/>
        </a:p>
      </dgm:t>
    </dgm:pt>
    <dgm:pt modelId="{A570210E-050B-4300-B7F1-A2BF6BA448C5}" type="parTrans" cxnId="{2DA6D514-0503-4141-B8DD-C21552E6816F}">
      <dgm:prSet/>
      <dgm:spPr/>
      <dgm:t>
        <a:bodyPr/>
        <a:lstStyle/>
        <a:p>
          <a:endParaRPr lang="en-US"/>
        </a:p>
      </dgm:t>
    </dgm:pt>
    <dgm:pt modelId="{D86CA1FF-623C-4393-B5A5-C85B01D7F0D8}" type="sibTrans" cxnId="{2DA6D514-0503-4141-B8DD-C21552E6816F}">
      <dgm:prSet/>
      <dgm:spPr/>
      <dgm:t>
        <a:bodyPr/>
        <a:lstStyle/>
        <a:p>
          <a:endParaRPr lang="en-US"/>
        </a:p>
      </dgm:t>
    </dgm:pt>
    <dgm:pt modelId="{BAD90EDD-F8BF-47FA-AD57-D7E165F4FC9F}" type="pres">
      <dgm:prSet presAssocID="{654745D4-F24D-436E-97AD-24257DC4FBB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E50EC75-F099-407D-B001-3D0B573AFB67}" type="pres">
      <dgm:prSet presAssocID="{654745D4-F24D-436E-97AD-24257DC4FBB0}" presName="diamond" presStyleLbl="bgShp" presStyleIdx="0" presStyleCnt="1"/>
      <dgm:spPr/>
    </dgm:pt>
    <dgm:pt modelId="{D6720780-AAB9-49FB-BB73-F06FAEEC2D87}" type="pres">
      <dgm:prSet presAssocID="{654745D4-F24D-436E-97AD-24257DC4FBB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9F456F-89C3-4D35-AF0E-F3F29A32B907}" type="pres">
      <dgm:prSet presAssocID="{654745D4-F24D-436E-97AD-24257DC4FBB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8BBAC5-A62C-432C-9C56-7E5B65DD2236}" type="pres">
      <dgm:prSet presAssocID="{654745D4-F24D-436E-97AD-24257DC4FBB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AD45A4-0672-4688-BD8A-ED984F603EEB}" type="pres">
      <dgm:prSet presAssocID="{654745D4-F24D-436E-97AD-24257DC4FBB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7D5FE70-3220-4B92-AF50-94FFE297A985}" type="presOf" srcId="{617F54B0-52D6-4119-950A-E042FF4AA774}" destId="{DA8BBAC5-A62C-432C-9C56-7E5B65DD2236}" srcOrd="0" destOrd="0" presId="urn:microsoft.com/office/officeart/2005/8/layout/matrix3"/>
    <dgm:cxn modelId="{6C99EB00-0A3B-4961-ADF5-0F44982237E9}" type="presOf" srcId="{F3A3EEF5-6C09-4BFA-8DDD-CC9E63655AEA}" destId="{D6720780-AAB9-49FB-BB73-F06FAEEC2D87}" srcOrd="0" destOrd="0" presId="urn:microsoft.com/office/officeart/2005/8/layout/matrix3"/>
    <dgm:cxn modelId="{E8D52137-0142-4003-93BA-1D0A63E276F4}" type="presOf" srcId="{654745D4-F24D-436E-97AD-24257DC4FBB0}" destId="{BAD90EDD-F8BF-47FA-AD57-D7E165F4FC9F}" srcOrd="0" destOrd="0" presId="urn:microsoft.com/office/officeart/2005/8/layout/matrix3"/>
    <dgm:cxn modelId="{2DA6D514-0503-4141-B8DD-C21552E6816F}" srcId="{654745D4-F24D-436E-97AD-24257DC4FBB0}" destId="{017AB5E8-192F-4DA3-8FFC-B8AAD21871FD}" srcOrd="3" destOrd="0" parTransId="{A570210E-050B-4300-B7F1-A2BF6BA448C5}" sibTransId="{D86CA1FF-623C-4393-B5A5-C85B01D7F0D8}"/>
    <dgm:cxn modelId="{4A1B3870-DCC4-46D5-B4E2-B63D4C3279F0}" type="presOf" srcId="{A0C0086B-214A-48C2-AD7B-A0F7B8E92524}" destId="{B99F456F-89C3-4D35-AF0E-F3F29A32B907}" srcOrd="0" destOrd="0" presId="urn:microsoft.com/office/officeart/2005/8/layout/matrix3"/>
    <dgm:cxn modelId="{41300E12-6118-4BE5-82EE-5FF40534B92A}" srcId="{654745D4-F24D-436E-97AD-24257DC4FBB0}" destId="{A0C0086B-214A-48C2-AD7B-A0F7B8E92524}" srcOrd="1" destOrd="0" parTransId="{F1309B06-52EA-4FDC-A69A-4896EB3F22F7}" sibTransId="{5B7F0523-9595-4ADC-AAD6-D0C26A60D67D}"/>
    <dgm:cxn modelId="{F8B99190-8B56-4FC7-8CEA-EC1402B083BC}" srcId="{654745D4-F24D-436E-97AD-24257DC4FBB0}" destId="{617F54B0-52D6-4119-950A-E042FF4AA774}" srcOrd="2" destOrd="0" parTransId="{577E9D18-AE63-4CEF-9F51-FEB05AAFED13}" sibTransId="{A82A28C1-A610-4EA0-9239-144B05B2F2DB}"/>
    <dgm:cxn modelId="{90994A04-7A88-49A1-9764-A59579D2B75F}" srcId="{654745D4-F24D-436E-97AD-24257DC4FBB0}" destId="{F3A3EEF5-6C09-4BFA-8DDD-CC9E63655AEA}" srcOrd="0" destOrd="0" parTransId="{64104EC4-C3CD-4313-B545-C569054CD6A4}" sibTransId="{CD7E9182-5458-4DD7-83CA-9B9B8F859334}"/>
    <dgm:cxn modelId="{74073F6E-33B0-4B17-A08A-20867CE068D8}" type="presOf" srcId="{017AB5E8-192F-4DA3-8FFC-B8AAD21871FD}" destId="{15AD45A4-0672-4688-BD8A-ED984F603EEB}" srcOrd="0" destOrd="0" presId="urn:microsoft.com/office/officeart/2005/8/layout/matrix3"/>
    <dgm:cxn modelId="{A839D2EB-7D0A-426E-B2C7-F92DA6D51EF5}" type="presParOf" srcId="{BAD90EDD-F8BF-47FA-AD57-D7E165F4FC9F}" destId="{7E50EC75-F099-407D-B001-3D0B573AFB67}" srcOrd="0" destOrd="0" presId="urn:microsoft.com/office/officeart/2005/8/layout/matrix3"/>
    <dgm:cxn modelId="{55063C51-F0C3-4DB6-91C1-3D8ABA9F0CDE}" type="presParOf" srcId="{BAD90EDD-F8BF-47FA-AD57-D7E165F4FC9F}" destId="{D6720780-AAB9-49FB-BB73-F06FAEEC2D87}" srcOrd="1" destOrd="0" presId="urn:microsoft.com/office/officeart/2005/8/layout/matrix3"/>
    <dgm:cxn modelId="{9FB527C1-5443-4F53-8B60-DF4CE07C4590}" type="presParOf" srcId="{BAD90EDD-F8BF-47FA-AD57-D7E165F4FC9F}" destId="{B99F456F-89C3-4D35-AF0E-F3F29A32B907}" srcOrd="2" destOrd="0" presId="urn:microsoft.com/office/officeart/2005/8/layout/matrix3"/>
    <dgm:cxn modelId="{E9C76850-AC8A-4F18-96A9-1336BA2D7E7E}" type="presParOf" srcId="{BAD90EDD-F8BF-47FA-AD57-D7E165F4FC9F}" destId="{DA8BBAC5-A62C-432C-9C56-7E5B65DD2236}" srcOrd="3" destOrd="0" presId="urn:microsoft.com/office/officeart/2005/8/layout/matrix3"/>
    <dgm:cxn modelId="{F1EF6B6A-9F2F-46A1-8596-9A45FDE2235B}" type="presParOf" srcId="{BAD90EDD-F8BF-47FA-AD57-D7E165F4FC9F}" destId="{15AD45A4-0672-4688-BD8A-ED984F603EE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5BA00A-F811-4C64-84DB-E7575A924B0B}" type="doc">
      <dgm:prSet loTypeId="urn:microsoft.com/office/officeart/2005/8/layout/vProcess5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C33201DC-E9D7-46A1-AC9F-3CB3609AC2A5}">
      <dgm:prSet/>
      <dgm:spPr/>
      <dgm:t>
        <a:bodyPr/>
        <a:lstStyle/>
        <a:p>
          <a:r>
            <a:rPr lang="hr-HR"/>
            <a:t>Zatopljenje i završetak ledenog doba</a:t>
          </a:r>
          <a:endParaRPr lang="en-US"/>
        </a:p>
      </dgm:t>
    </dgm:pt>
    <dgm:pt modelId="{60691100-A6DC-4825-8B0E-8E72A52CF7D0}" type="parTrans" cxnId="{C46DD445-FA65-4DEC-AD8A-7511C13552C1}">
      <dgm:prSet/>
      <dgm:spPr/>
      <dgm:t>
        <a:bodyPr/>
        <a:lstStyle/>
        <a:p>
          <a:endParaRPr lang="en-US"/>
        </a:p>
      </dgm:t>
    </dgm:pt>
    <dgm:pt modelId="{F79540FB-F1C6-4829-9025-00E59D77FCC9}" type="sibTrans" cxnId="{C46DD445-FA65-4DEC-AD8A-7511C13552C1}">
      <dgm:prSet/>
      <dgm:spPr/>
      <dgm:t>
        <a:bodyPr/>
        <a:lstStyle/>
        <a:p>
          <a:endParaRPr lang="en-US"/>
        </a:p>
      </dgm:t>
    </dgm:pt>
    <dgm:pt modelId="{22C9CA7B-F3E4-4368-B60D-22DB3716BD2E}">
      <dgm:prSet/>
      <dgm:spPr/>
      <dgm:t>
        <a:bodyPr/>
        <a:lstStyle/>
        <a:p>
          <a:r>
            <a:rPr lang="hr-HR"/>
            <a:t>Nestaju velika šumska područja</a:t>
          </a:r>
          <a:endParaRPr lang="en-US"/>
        </a:p>
      </dgm:t>
    </dgm:pt>
    <dgm:pt modelId="{9FFB8275-1B04-47BC-83CA-D387E4470EE9}" type="parTrans" cxnId="{A568B907-8F11-4D7D-8D2F-5636A4B8D3F1}">
      <dgm:prSet/>
      <dgm:spPr/>
      <dgm:t>
        <a:bodyPr/>
        <a:lstStyle/>
        <a:p>
          <a:endParaRPr lang="en-US"/>
        </a:p>
      </dgm:t>
    </dgm:pt>
    <dgm:pt modelId="{DC1744A8-18A0-46A1-9C60-9474C1310E4F}" type="sibTrans" cxnId="{A568B907-8F11-4D7D-8D2F-5636A4B8D3F1}">
      <dgm:prSet/>
      <dgm:spPr/>
      <dgm:t>
        <a:bodyPr/>
        <a:lstStyle/>
        <a:p>
          <a:endParaRPr lang="en-US"/>
        </a:p>
      </dgm:t>
    </dgm:pt>
    <dgm:pt modelId="{864BBBBB-9E04-4BBF-9EA0-1E53347FBA71}">
      <dgm:prSet/>
      <dgm:spPr/>
      <dgm:t>
        <a:bodyPr/>
        <a:lstStyle/>
        <a:p>
          <a:r>
            <a:rPr lang="hr-HR"/>
            <a:t>Izumiru mnoge životinjske vrste</a:t>
          </a:r>
          <a:endParaRPr lang="en-US"/>
        </a:p>
      </dgm:t>
    </dgm:pt>
    <dgm:pt modelId="{27842597-D4A7-4F03-B8C2-9194E3A49297}" type="parTrans" cxnId="{85D68494-B20E-4B4C-8B8C-1483E4FD0453}">
      <dgm:prSet/>
      <dgm:spPr/>
      <dgm:t>
        <a:bodyPr/>
        <a:lstStyle/>
        <a:p>
          <a:endParaRPr lang="en-US"/>
        </a:p>
      </dgm:t>
    </dgm:pt>
    <dgm:pt modelId="{1A83A7F1-A2F1-4D51-A722-C1BE8D2C22F7}" type="sibTrans" cxnId="{85D68494-B20E-4B4C-8B8C-1483E4FD0453}">
      <dgm:prSet/>
      <dgm:spPr/>
      <dgm:t>
        <a:bodyPr/>
        <a:lstStyle/>
        <a:p>
          <a:endParaRPr lang="en-US"/>
        </a:p>
      </dgm:t>
    </dgm:pt>
    <dgm:pt modelId="{7B0F708C-852D-4583-AD09-0C347ECF2BEE}">
      <dgm:prSet/>
      <dgm:spPr/>
      <dgm:t>
        <a:bodyPr/>
        <a:lstStyle/>
        <a:p>
          <a:r>
            <a:rPr lang="hr-HR"/>
            <a:t>Prestaje nomadski način života </a:t>
          </a:r>
          <a:endParaRPr lang="en-US"/>
        </a:p>
      </dgm:t>
    </dgm:pt>
    <dgm:pt modelId="{E62657BB-23A7-45EA-B7DA-6A46E72427E4}" type="parTrans" cxnId="{AB3E92E3-A18F-44D4-891F-B5AFDA58E38B}">
      <dgm:prSet/>
      <dgm:spPr/>
      <dgm:t>
        <a:bodyPr/>
        <a:lstStyle/>
        <a:p>
          <a:endParaRPr lang="en-US"/>
        </a:p>
      </dgm:t>
    </dgm:pt>
    <dgm:pt modelId="{F2FF84AF-D33B-4D1C-9F79-84CEAF2B0B3C}" type="sibTrans" cxnId="{AB3E92E3-A18F-44D4-891F-B5AFDA58E38B}">
      <dgm:prSet/>
      <dgm:spPr/>
      <dgm:t>
        <a:bodyPr/>
        <a:lstStyle/>
        <a:p>
          <a:endParaRPr lang="en-US"/>
        </a:p>
      </dgm:t>
    </dgm:pt>
    <dgm:pt modelId="{2377BD14-DADC-40D9-A1F3-FEF9C3020DD4}">
      <dgm:prSet/>
      <dgm:spPr/>
      <dgm:t>
        <a:bodyPr/>
        <a:lstStyle/>
        <a:p>
          <a:r>
            <a:rPr lang="hr-HR" dirty="0"/>
            <a:t>Sjedilački način života </a:t>
          </a:r>
          <a:r>
            <a:rPr lang="hr-HR" dirty="0" smtClean="0"/>
            <a:t>– pojava </a:t>
          </a:r>
          <a:r>
            <a:rPr lang="hr-HR" dirty="0"/>
            <a:t>prvih trajnih nastambi</a:t>
          </a:r>
          <a:endParaRPr lang="en-US" dirty="0"/>
        </a:p>
      </dgm:t>
    </dgm:pt>
    <dgm:pt modelId="{1FFB968A-56F9-471E-8299-2F2950FBC362}" type="parTrans" cxnId="{AC334C2F-B245-4DAA-89D1-9520C4B72C10}">
      <dgm:prSet/>
      <dgm:spPr/>
      <dgm:t>
        <a:bodyPr/>
        <a:lstStyle/>
        <a:p>
          <a:endParaRPr lang="en-US"/>
        </a:p>
      </dgm:t>
    </dgm:pt>
    <dgm:pt modelId="{21083BFC-9D64-4BEA-B126-E997C333E2F2}" type="sibTrans" cxnId="{AC334C2F-B245-4DAA-89D1-9520C4B72C10}">
      <dgm:prSet/>
      <dgm:spPr/>
      <dgm:t>
        <a:bodyPr/>
        <a:lstStyle/>
        <a:p>
          <a:endParaRPr lang="en-US"/>
        </a:p>
      </dgm:t>
    </dgm:pt>
    <dgm:pt modelId="{E4065E62-F103-4D3E-A65F-7FBE2C9BC931}" type="pres">
      <dgm:prSet presAssocID="{285BA00A-F811-4C64-84DB-E7575A924B0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4CBAC6E-CDC0-42B3-BAAE-8CD31F69102D}" type="pres">
      <dgm:prSet presAssocID="{285BA00A-F811-4C64-84DB-E7575A924B0B}" presName="dummyMaxCanvas" presStyleCnt="0">
        <dgm:presLayoutVars/>
      </dgm:prSet>
      <dgm:spPr/>
    </dgm:pt>
    <dgm:pt modelId="{17857DFA-B7CF-4CD4-A176-684BE925C249}" type="pres">
      <dgm:prSet presAssocID="{285BA00A-F811-4C64-84DB-E7575A924B0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8D31B6-719F-4D9B-805F-5D6F898C129A}" type="pres">
      <dgm:prSet presAssocID="{285BA00A-F811-4C64-84DB-E7575A924B0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5C7DBA-4224-4FC2-9C57-122D208D2EFA}" type="pres">
      <dgm:prSet presAssocID="{285BA00A-F811-4C64-84DB-E7575A924B0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26BCB2-8B11-4825-8179-FE977B4874D2}" type="pres">
      <dgm:prSet presAssocID="{285BA00A-F811-4C64-84DB-E7575A924B0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5607AC-BBA5-40B9-AE9A-C90C1970E6C9}" type="pres">
      <dgm:prSet presAssocID="{285BA00A-F811-4C64-84DB-E7575A924B0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28D06C-BA6B-4254-85EB-7E9D21E9F152}" type="pres">
      <dgm:prSet presAssocID="{285BA00A-F811-4C64-84DB-E7575A924B0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771734-3FA5-4A40-A50C-E414396176E8}" type="pres">
      <dgm:prSet presAssocID="{285BA00A-F811-4C64-84DB-E7575A924B0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9004F8-DB3D-4754-B4FA-3FAD1F2D4469}" type="pres">
      <dgm:prSet presAssocID="{285BA00A-F811-4C64-84DB-E7575A924B0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4D35B7-845E-460B-8FB1-34FF7061A6F5}" type="pres">
      <dgm:prSet presAssocID="{285BA00A-F811-4C64-84DB-E7575A924B0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1D4582-0954-4ADB-99B0-62409B622FCA}" type="pres">
      <dgm:prSet presAssocID="{285BA00A-F811-4C64-84DB-E7575A924B0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F8193F-297F-4D40-BC66-F286CD71F7FB}" type="pres">
      <dgm:prSet presAssocID="{285BA00A-F811-4C64-84DB-E7575A924B0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69E561-F623-4BCE-A678-6E4A805076EE}" type="pres">
      <dgm:prSet presAssocID="{285BA00A-F811-4C64-84DB-E7575A924B0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371571-5F03-4478-A13F-F962C6370C64}" type="pres">
      <dgm:prSet presAssocID="{285BA00A-F811-4C64-84DB-E7575A924B0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9CAF99-B7AA-42B4-BD27-619DCDDD5C3C}" type="pres">
      <dgm:prSet presAssocID="{285BA00A-F811-4C64-84DB-E7575A924B0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ABCAF95-33D3-4154-867C-61FCBBC4053C}" type="presOf" srcId="{7B0F708C-852D-4583-AD09-0C347ECF2BEE}" destId="{1E26BCB2-8B11-4825-8179-FE977B4874D2}" srcOrd="0" destOrd="0" presId="urn:microsoft.com/office/officeart/2005/8/layout/vProcess5"/>
    <dgm:cxn modelId="{14BCE8FA-7DBC-49E8-91CF-3A25FF5C8720}" type="presOf" srcId="{864BBBBB-9E04-4BBF-9EA0-1E53347FBA71}" destId="{0E69E561-F623-4BCE-A678-6E4A805076EE}" srcOrd="1" destOrd="0" presId="urn:microsoft.com/office/officeart/2005/8/layout/vProcess5"/>
    <dgm:cxn modelId="{AE9E38D2-023B-4E1B-BF02-283A897D7B2A}" type="presOf" srcId="{1A83A7F1-A2F1-4D51-A722-C1BE8D2C22F7}" destId="{C49004F8-DB3D-4754-B4FA-3FAD1F2D4469}" srcOrd="0" destOrd="0" presId="urn:microsoft.com/office/officeart/2005/8/layout/vProcess5"/>
    <dgm:cxn modelId="{73EA2C47-FD9F-4334-B9E7-501F6D72AE4C}" type="presOf" srcId="{7B0F708C-852D-4583-AD09-0C347ECF2BEE}" destId="{F8371571-5F03-4478-A13F-F962C6370C64}" srcOrd="1" destOrd="0" presId="urn:microsoft.com/office/officeart/2005/8/layout/vProcess5"/>
    <dgm:cxn modelId="{AB3E92E3-A18F-44D4-891F-B5AFDA58E38B}" srcId="{285BA00A-F811-4C64-84DB-E7575A924B0B}" destId="{7B0F708C-852D-4583-AD09-0C347ECF2BEE}" srcOrd="3" destOrd="0" parTransId="{E62657BB-23A7-45EA-B7DA-6A46E72427E4}" sibTransId="{F2FF84AF-D33B-4D1C-9F79-84CEAF2B0B3C}"/>
    <dgm:cxn modelId="{F15E7BEF-FEFA-46D5-A6B1-9CBFCEF2FCD6}" type="presOf" srcId="{C33201DC-E9D7-46A1-AC9F-3CB3609AC2A5}" destId="{17857DFA-B7CF-4CD4-A176-684BE925C249}" srcOrd="0" destOrd="0" presId="urn:microsoft.com/office/officeart/2005/8/layout/vProcess5"/>
    <dgm:cxn modelId="{AC334C2F-B245-4DAA-89D1-9520C4B72C10}" srcId="{285BA00A-F811-4C64-84DB-E7575A924B0B}" destId="{2377BD14-DADC-40D9-A1F3-FEF9C3020DD4}" srcOrd="4" destOrd="0" parTransId="{1FFB968A-56F9-471E-8299-2F2950FBC362}" sibTransId="{21083BFC-9D64-4BEA-B126-E997C333E2F2}"/>
    <dgm:cxn modelId="{E1983616-713E-4D85-8341-08EAA7190A9F}" type="presOf" srcId="{22C9CA7B-F3E4-4368-B60D-22DB3716BD2E}" destId="{B1F8193F-297F-4D40-BC66-F286CD71F7FB}" srcOrd="1" destOrd="0" presId="urn:microsoft.com/office/officeart/2005/8/layout/vProcess5"/>
    <dgm:cxn modelId="{34C00B01-B91E-444A-9C71-99536A5B78D6}" type="presOf" srcId="{F2FF84AF-D33B-4D1C-9F79-84CEAF2B0B3C}" destId="{8E4D35B7-845E-460B-8FB1-34FF7061A6F5}" srcOrd="0" destOrd="0" presId="urn:microsoft.com/office/officeart/2005/8/layout/vProcess5"/>
    <dgm:cxn modelId="{A568B907-8F11-4D7D-8D2F-5636A4B8D3F1}" srcId="{285BA00A-F811-4C64-84DB-E7575A924B0B}" destId="{22C9CA7B-F3E4-4368-B60D-22DB3716BD2E}" srcOrd="1" destOrd="0" parTransId="{9FFB8275-1B04-47BC-83CA-D387E4470EE9}" sibTransId="{DC1744A8-18A0-46A1-9C60-9474C1310E4F}"/>
    <dgm:cxn modelId="{CB38FCFB-571F-4645-A390-437F777CDE05}" type="presOf" srcId="{2377BD14-DADC-40D9-A1F3-FEF9C3020DD4}" destId="{C45607AC-BBA5-40B9-AE9A-C90C1970E6C9}" srcOrd="0" destOrd="0" presId="urn:microsoft.com/office/officeart/2005/8/layout/vProcess5"/>
    <dgm:cxn modelId="{9D4FCFF6-0505-424B-921F-4F436625C30B}" type="presOf" srcId="{285BA00A-F811-4C64-84DB-E7575A924B0B}" destId="{E4065E62-F103-4D3E-A65F-7FBE2C9BC931}" srcOrd="0" destOrd="0" presId="urn:microsoft.com/office/officeart/2005/8/layout/vProcess5"/>
    <dgm:cxn modelId="{4C6BB5C0-04EA-48A3-9561-2F6DB3BA5606}" type="presOf" srcId="{F79540FB-F1C6-4829-9025-00E59D77FCC9}" destId="{A628D06C-BA6B-4254-85EB-7E9D21E9F152}" srcOrd="0" destOrd="0" presId="urn:microsoft.com/office/officeart/2005/8/layout/vProcess5"/>
    <dgm:cxn modelId="{00DA2BD9-F5FE-4551-ACC6-C3B9272E3599}" type="presOf" srcId="{864BBBBB-9E04-4BBF-9EA0-1E53347FBA71}" destId="{A05C7DBA-4224-4FC2-9C57-122D208D2EFA}" srcOrd="0" destOrd="0" presId="urn:microsoft.com/office/officeart/2005/8/layout/vProcess5"/>
    <dgm:cxn modelId="{6B3723A7-43A5-4D99-9999-AB8510583D3C}" type="presOf" srcId="{DC1744A8-18A0-46A1-9C60-9474C1310E4F}" destId="{7D771734-3FA5-4A40-A50C-E414396176E8}" srcOrd="0" destOrd="0" presId="urn:microsoft.com/office/officeart/2005/8/layout/vProcess5"/>
    <dgm:cxn modelId="{9CB51AA2-115B-4591-81EE-18D3F389AABC}" type="presOf" srcId="{22C9CA7B-F3E4-4368-B60D-22DB3716BD2E}" destId="{F68D31B6-719F-4D9B-805F-5D6F898C129A}" srcOrd="0" destOrd="0" presId="urn:microsoft.com/office/officeart/2005/8/layout/vProcess5"/>
    <dgm:cxn modelId="{0A66758D-9D2F-441C-A096-CE1190AB621B}" type="presOf" srcId="{2377BD14-DADC-40D9-A1F3-FEF9C3020DD4}" destId="{FC9CAF99-B7AA-42B4-BD27-619DCDDD5C3C}" srcOrd="1" destOrd="0" presId="urn:microsoft.com/office/officeart/2005/8/layout/vProcess5"/>
    <dgm:cxn modelId="{85D68494-B20E-4B4C-8B8C-1483E4FD0453}" srcId="{285BA00A-F811-4C64-84DB-E7575A924B0B}" destId="{864BBBBB-9E04-4BBF-9EA0-1E53347FBA71}" srcOrd="2" destOrd="0" parTransId="{27842597-D4A7-4F03-B8C2-9194E3A49297}" sibTransId="{1A83A7F1-A2F1-4D51-A722-C1BE8D2C22F7}"/>
    <dgm:cxn modelId="{17617DBD-ED90-4ABA-89B8-0F7FD1FA1832}" type="presOf" srcId="{C33201DC-E9D7-46A1-AC9F-3CB3609AC2A5}" destId="{871D4582-0954-4ADB-99B0-62409B622FCA}" srcOrd="1" destOrd="0" presId="urn:microsoft.com/office/officeart/2005/8/layout/vProcess5"/>
    <dgm:cxn modelId="{C46DD445-FA65-4DEC-AD8A-7511C13552C1}" srcId="{285BA00A-F811-4C64-84DB-E7575A924B0B}" destId="{C33201DC-E9D7-46A1-AC9F-3CB3609AC2A5}" srcOrd="0" destOrd="0" parTransId="{60691100-A6DC-4825-8B0E-8E72A52CF7D0}" sibTransId="{F79540FB-F1C6-4829-9025-00E59D77FCC9}"/>
    <dgm:cxn modelId="{7672BF93-C014-47F7-AD88-7B555A41FE14}" type="presParOf" srcId="{E4065E62-F103-4D3E-A65F-7FBE2C9BC931}" destId="{F4CBAC6E-CDC0-42B3-BAAE-8CD31F69102D}" srcOrd="0" destOrd="0" presId="urn:microsoft.com/office/officeart/2005/8/layout/vProcess5"/>
    <dgm:cxn modelId="{9A89419A-26DA-402C-8730-8DAED7C73B8F}" type="presParOf" srcId="{E4065E62-F103-4D3E-A65F-7FBE2C9BC931}" destId="{17857DFA-B7CF-4CD4-A176-684BE925C249}" srcOrd="1" destOrd="0" presId="urn:microsoft.com/office/officeart/2005/8/layout/vProcess5"/>
    <dgm:cxn modelId="{273BDAA3-4F48-4659-8D03-4CD3D1353664}" type="presParOf" srcId="{E4065E62-F103-4D3E-A65F-7FBE2C9BC931}" destId="{F68D31B6-719F-4D9B-805F-5D6F898C129A}" srcOrd="2" destOrd="0" presId="urn:microsoft.com/office/officeart/2005/8/layout/vProcess5"/>
    <dgm:cxn modelId="{1CD4312F-5152-44D5-A82E-1D1FFD36BD99}" type="presParOf" srcId="{E4065E62-F103-4D3E-A65F-7FBE2C9BC931}" destId="{A05C7DBA-4224-4FC2-9C57-122D208D2EFA}" srcOrd="3" destOrd="0" presId="urn:microsoft.com/office/officeart/2005/8/layout/vProcess5"/>
    <dgm:cxn modelId="{82D8E5DD-58FA-4F77-B28C-FFCF7A206905}" type="presParOf" srcId="{E4065E62-F103-4D3E-A65F-7FBE2C9BC931}" destId="{1E26BCB2-8B11-4825-8179-FE977B4874D2}" srcOrd="4" destOrd="0" presId="urn:microsoft.com/office/officeart/2005/8/layout/vProcess5"/>
    <dgm:cxn modelId="{EC535E25-000E-4E6E-865A-5D3521334B2E}" type="presParOf" srcId="{E4065E62-F103-4D3E-A65F-7FBE2C9BC931}" destId="{C45607AC-BBA5-40B9-AE9A-C90C1970E6C9}" srcOrd="5" destOrd="0" presId="urn:microsoft.com/office/officeart/2005/8/layout/vProcess5"/>
    <dgm:cxn modelId="{4DDE3F58-6A14-4A4F-B9E0-5466CE879D24}" type="presParOf" srcId="{E4065E62-F103-4D3E-A65F-7FBE2C9BC931}" destId="{A628D06C-BA6B-4254-85EB-7E9D21E9F152}" srcOrd="6" destOrd="0" presId="urn:microsoft.com/office/officeart/2005/8/layout/vProcess5"/>
    <dgm:cxn modelId="{3737DD3A-DE6E-443E-947A-17F514EC6390}" type="presParOf" srcId="{E4065E62-F103-4D3E-A65F-7FBE2C9BC931}" destId="{7D771734-3FA5-4A40-A50C-E414396176E8}" srcOrd="7" destOrd="0" presId="urn:microsoft.com/office/officeart/2005/8/layout/vProcess5"/>
    <dgm:cxn modelId="{2F5B27E7-445D-4A85-98A5-5DA0700370D1}" type="presParOf" srcId="{E4065E62-F103-4D3E-A65F-7FBE2C9BC931}" destId="{C49004F8-DB3D-4754-B4FA-3FAD1F2D4469}" srcOrd="8" destOrd="0" presId="urn:microsoft.com/office/officeart/2005/8/layout/vProcess5"/>
    <dgm:cxn modelId="{6AF5F9C4-3C2A-4E07-A6D0-D61A5B3BF045}" type="presParOf" srcId="{E4065E62-F103-4D3E-A65F-7FBE2C9BC931}" destId="{8E4D35B7-845E-460B-8FB1-34FF7061A6F5}" srcOrd="9" destOrd="0" presId="urn:microsoft.com/office/officeart/2005/8/layout/vProcess5"/>
    <dgm:cxn modelId="{9B36E281-DBFD-404C-8905-F910E0342F1B}" type="presParOf" srcId="{E4065E62-F103-4D3E-A65F-7FBE2C9BC931}" destId="{871D4582-0954-4ADB-99B0-62409B622FCA}" srcOrd="10" destOrd="0" presId="urn:microsoft.com/office/officeart/2005/8/layout/vProcess5"/>
    <dgm:cxn modelId="{CDB9F889-162A-4CFC-A4F4-7BF137B384A8}" type="presParOf" srcId="{E4065E62-F103-4D3E-A65F-7FBE2C9BC931}" destId="{B1F8193F-297F-4D40-BC66-F286CD71F7FB}" srcOrd="11" destOrd="0" presId="urn:microsoft.com/office/officeart/2005/8/layout/vProcess5"/>
    <dgm:cxn modelId="{90376DFD-629E-46B0-891C-D77578C2EEC1}" type="presParOf" srcId="{E4065E62-F103-4D3E-A65F-7FBE2C9BC931}" destId="{0E69E561-F623-4BCE-A678-6E4A805076EE}" srcOrd="12" destOrd="0" presId="urn:microsoft.com/office/officeart/2005/8/layout/vProcess5"/>
    <dgm:cxn modelId="{A3E5716B-6942-4C8B-9598-B8077B8D8764}" type="presParOf" srcId="{E4065E62-F103-4D3E-A65F-7FBE2C9BC931}" destId="{F8371571-5F03-4478-A13F-F962C6370C64}" srcOrd="13" destOrd="0" presId="urn:microsoft.com/office/officeart/2005/8/layout/vProcess5"/>
    <dgm:cxn modelId="{FA56A27F-7702-4DEB-9EC0-B69B478994BE}" type="presParOf" srcId="{E4065E62-F103-4D3E-A65F-7FBE2C9BC931}" destId="{FC9CAF99-B7AA-42B4-BD27-619DCDDD5C3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B90CB-4140-4809-9AD0-BC869A93DC48}">
      <dsp:nvSpPr>
        <dsp:cNvPr id="0" name=""/>
        <dsp:cNvSpPr/>
      </dsp:nvSpPr>
      <dsp:spPr>
        <a:xfrm>
          <a:off x="0" y="1869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879BC-77E6-4ACA-8EC9-F74AD3D17821}">
      <dsp:nvSpPr>
        <dsp:cNvPr id="0" name=""/>
        <dsp:cNvSpPr/>
      </dsp:nvSpPr>
      <dsp:spPr>
        <a:xfrm>
          <a:off x="0" y="1869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Najdulje razdoblje ljudske prošlosti</a:t>
          </a:r>
          <a:endParaRPr lang="en-US" sz="3500" kern="1200" dirty="0"/>
        </a:p>
      </dsp:txBody>
      <dsp:txXfrm>
        <a:off x="0" y="1869"/>
        <a:ext cx="4869656" cy="1275103"/>
      </dsp:txXfrm>
    </dsp:sp>
    <dsp:sp modelId="{AEC6CFCC-10CD-44E8-9D7D-D0D4952C8917}">
      <dsp:nvSpPr>
        <dsp:cNvPr id="0" name=""/>
        <dsp:cNvSpPr/>
      </dsp:nvSpPr>
      <dsp:spPr>
        <a:xfrm>
          <a:off x="0" y="1276973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23FE5-7186-4461-8421-AF3E38CA2F9E}">
      <dsp:nvSpPr>
        <dsp:cNvPr id="0" name=""/>
        <dsp:cNvSpPr/>
      </dsp:nvSpPr>
      <dsp:spPr>
        <a:xfrm>
          <a:off x="0" y="1276973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Ledeno doba</a:t>
          </a:r>
          <a:endParaRPr lang="en-US" sz="3500" kern="1200"/>
        </a:p>
      </dsp:txBody>
      <dsp:txXfrm>
        <a:off x="0" y="1276973"/>
        <a:ext cx="4869656" cy="1275103"/>
      </dsp:txXfrm>
    </dsp:sp>
    <dsp:sp modelId="{7C33E84D-DC37-4570-B1C4-4E1F9ED8AABD}">
      <dsp:nvSpPr>
        <dsp:cNvPr id="0" name=""/>
        <dsp:cNvSpPr/>
      </dsp:nvSpPr>
      <dsp:spPr>
        <a:xfrm>
          <a:off x="0" y="2552076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04DC2-0FB3-427C-9E52-1D3CF2468985}">
      <dsp:nvSpPr>
        <dsp:cNvPr id="0" name=""/>
        <dsp:cNvSpPr/>
      </dsp:nvSpPr>
      <dsp:spPr>
        <a:xfrm>
          <a:off x="0" y="2552076"/>
          <a:ext cx="4869656" cy="1275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Razdoblje postupnog zatopljenja</a:t>
          </a:r>
          <a:endParaRPr lang="en-US" sz="3500" kern="1200"/>
        </a:p>
      </dsp:txBody>
      <dsp:txXfrm>
        <a:off x="0" y="2552076"/>
        <a:ext cx="4869656" cy="12751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1602EE-03CC-4452-92AA-F44554A36C32}">
      <dsp:nvSpPr>
        <dsp:cNvPr id="0" name=""/>
        <dsp:cNvSpPr/>
      </dsp:nvSpPr>
      <dsp:spPr>
        <a:xfrm>
          <a:off x="0" y="0"/>
          <a:ext cx="4582477" cy="15586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Starije kameno doba – paleolitik</a:t>
          </a:r>
          <a:endParaRPr lang="en-US" sz="3100" kern="1200" dirty="0"/>
        </a:p>
      </dsp:txBody>
      <dsp:txXfrm>
        <a:off x="0" y="0"/>
        <a:ext cx="3062790" cy="1558653"/>
      </dsp:txXfrm>
    </dsp:sp>
    <dsp:sp modelId="{0EA0CF1C-CF7E-477C-AC49-559BBA2637EC}">
      <dsp:nvSpPr>
        <dsp:cNvPr id="0" name=""/>
        <dsp:cNvSpPr/>
      </dsp:nvSpPr>
      <dsp:spPr>
        <a:xfrm>
          <a:off x="808672" y="1905021"/>
          <a:ext cx="4582477" cy="15586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Mlađe kameno doba - neolitik</a:t>
          </a:r>
          <a:endParaRPr lang="en-US" sz="3100" kern="1200"/>
        </a:p>
      </dsp:txBody>
      <dsp:txXfrm>
        <a:off x="808672" y="1905021"/>
        <a:ext cx="2760680" cy="1558653"/>
      </dsp:txXfrm>
    </dsp:sp>
    <dsp:sp modelId="{FF4D4424-C3CE-458F-8ED8-4BAF3D2BDA86}">
      <dsp:nvSpPr>
        <dsp:cNvPr id="0" name=""/>
        <dsp:cNvSpPr/>
      </dsp:nvSpPr>
      <dsp:spPr>
        <a:xfrm>
          <a:off x="3569352" y="1225275"/>
          <a:ext cx="1013124" cy="1013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569352" y="1225275"/>
        <a:ext cx="1013124" cy="10131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27C634-F4EC-4241-A6D7-394BCA6C577D}">
      <dsp:nvSpPr>
        <dsp:cNvPr id="0" name=""/>
        <dsp:cNvSpPr/>
      </dsp:nvSpPr>
      <dsp:spPr>
        <a:xfrm>
          <a:off x="0" y="0"/>
          <a:ext cx="3895724" cy="8423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Kako su se čovjekovi predci borili protiv hladnoće?</a:t>
          </a:r>
          <a:endParaRPr lang="en-US" sz="1900" kern="1200" dirty="0"/>
        </a:p>
      </dsp:txBody>
      <dsp:txXfrm>
        <a:off x="0" y="0"/>
        <a:ext cx="2964882" cy="842391"/>
      </dsp:txXfrm>
    </dsp:sp>
    <dsp:sp modelId="{1E4F4B75-1C49-4C23-9DA9-CB79F4D038D2}">
      <dsp:nvSpPr>
        <dsp:cNvPr id="0" name=""/>
        <dsp:cNvSpPr/>
      </dsp:nvSpPr>
      <dsp:spPr>
        <a:xfrm>
          <a:off x="326266" y="995553"/>
          <a:ext cx="3895724" cy="842391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Gdje su se sklanjali od hladnoće i vlage?</a:t>
          </a:r>
          <a:endParaRPr lang="en-US" sz="1900" kern="1200"/>
        </a:p>
      </dsp:txBody>
      <dsp:txXfrm>
        <a:off x="326266" y="995553"/>
        <a:ext cx="3021903" cy="842390"/>
      </dsp:txXfrm>
    </dsp:sp>
    <dsp:sp modelId="{2BBF4B4F-FE93-4508-9560-7CF607468258}">
      <dsp:nvSpPr>
        <dsp:cNvPr id="0" name=""/>
        <dsp:cNvSpPr/>
      </dsp:nvSpPr>
      <dsp:spPr>
        <a:xfrm>
          <a:off x="647664" y="1991106"/>
          <a:ext cx="3895724" cy="842391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Kako su se branili od napada divljih životinja?</a:t>
          </a:r>
          <a:endParaRPr lang="en-US" sz="1900" kern="1200"/>
        </a:p>
      </dsp:txBody>
      <dsp:txXfrm>
        <a:off x="647664" y="1991106"/>
        <a:ext cx="3026773" cy="842391"/>
      </dsp:txXfrm>
    </dsp:sp>
    <dsp:sp modelId="{DCC1C3BA-DB40-45D9-BC18-702DBAD09372}">
      <dsp:nvSpPr>
        <dsp:cNvPr id="0" name=""/>
        <dsp:cNvSpPr/>
      </dsp:nvSpPr>
      <dsp:spPr>
        <a:xfrm>
          <a:off x="973931" y="2986659"/>
          <a:ext cx="3895724" cy="84239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Zašto čovjekovi predci žive u zajednici?</a:t>
          </a:r>
          <a:endParaRPr lang="en-US" sz="1900" kern="1200"/>
        </a:p>
      </dsp:txBody>
      <dsp:txXfrm>
        <a:off x="973931" y="2986659"/>
        <a:ext cx="3021903" cy="842390"/>
      </dsp:txXfrm>
    </dsp:sp>
    <dsp:sp modelId="{7F80705C-914A-4C93-A24F-8E1B55342CE7}">
      <dsp:nvSpPr>
        <dsp:cNvPr id="0" name=""/>
        <dsp:cNvSpPr/>
      </dsp:nvSpPr>
      <dsp:spPr>
        <a:xfrm>
          <a:off x="3348170" y="645194"/>
          <a:ext cx="547554" cy="5475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348170" y="645194"/>
        <a:ext cx="547554" cy="547554"/>
      </dsp:txXfrm>
    </dsp:sp>
    <dsp:sp modelId="{BB0C0702-6EE0-4668-A8B6-97792BB90E04}">
      <dsp:nvSpPr>
        <dsp:cNvPr id="0" name=""/>
        <dsp:cNvSpPr/>
      </dsp:nvSpPr>
      <dsp:spPr>
        <a:xfrm>
          <a:off x="3674437" y="1640747"/>
          <a:ext cx="547554" cy="5475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674437" y="1640747"/>
        <a:ext cx="547554" cy="547554"/>
      </dsp:txXfrm>
    </dsp:sp>
    <dsp:sp modelId="{F22CC7B3-BFE8-4CA8-9647-09928F3FF352}">
      <dsp:nvSpPr>
        <dsp:cNvPr id="0" name=""/>
        <dsp:cNvSpPr/>
      </dsp:nvSpPr>
      <dsp:spPr>
        <a:xfrm>
          <a:off x="3995834" y="2636300"/>
          <a:ext cx="547554" cy="54755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995834" y="2636300"/>
        <a:ext cx="547554" cy="5475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A7C12D-6C2F-4258-9736-3D54D8DBC6DE}">
      <dsp:nvSpPr>
        <dsp:cNvPr id="0" name=""/>
        <dsp:cNvSpPr/>
      </dsp:nvSpPr>
      <dsp:spPr>
        <a:xfrm>
          <a:off x="0" y="13049"/>
          <a:ext cx="4869656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Ljudi su živjeli u skupinama od oko 20 članova</a:t>
          </a:r>
          <a:endParaRPr lang="en-US" sz="3000" kern="1200" dirty="0"/>
        </a:p>
      </dsp:txBody>
      <dsp:txXfrm>
        <a:off x="0" y="13049"/>
        <a:ext cx="4869656" cy="1193400"/>
      </dsp:txXfrm>
    </dsp:sp>
    <dsp:sp modelId="{F826750E-BC83-40E4-A206-8252BD4A2BB6}">
      <dsp:nvSpPr>
        <dsp:cNvPr id="0" name=""/>
        <dsp:cNvSpPr/>
      </dsp:nvSpPr>
      <dsp:spPr>
        <a:xfrm>
          <a:off x="0" y="1317824"/>
          <a:ext cx="4869656" cy="11934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Horda ili čopor </a:t>
          </a:r>
          <a:endParaRPr lang="en-US" sz="3000" kern="1200" dirty="0"/>
        </a:p>
      </dsp:txBody>
      <dsp:txXfrm>
        <a:off x="0" y="1317824"/>
        <a:ext cx="4869656" cy="1193400"/>
      </dsp:txXfrm>
    </dsp:sp>
    <dsp:sp modelId="{D6A2CB1D-5913-4348-B8C0-3EA0E43BA1C6}">
      <dsp:nvSpPr>
        <dsp:cNvPr id="0" name=""/>
        <dsp:cNvSpPr/>
      </dsp:nvSpPr>
      <dsp:spPr>
        <a:xfrm>
          <a:off x="0" y="2597625"/>
          <a:ext cx="4869656" cy="1193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Nomadske zajednice</a:t>
          </a:r>
          <a:endParaRPr lang="en-US" sz="3000" kern="1200" dirty="0"/>
        </a:p>
      </dsp:txBody>
      <dsp:txXfrm>
        <a:off x="0" y="2597625"/>
        <a:ext cx="4869656" cy="1193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50EC75-F099-407D-B001-3D0B573AFB67}">
      <dsp:nvSpPr>
        <dsp:cNvPr id="0" name=""/>
        <dsp:cNvSpPr/>
      </dsp:nvSpPr>
      <dsp:spPr>
        <a:xfrm>
          <a:off x="261342" y="0"/>
          <a:ext cx="4179094" cy="4179094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20780-AAB9-49FB-BB73-F06FAEEC2D87}">
      <dsp:nvSpPr>
        <dsp:cNvPr id="0" name=""/>
        <dsp:cNvSpPr/>
      </dsp:nvSpPr>
      <dsp:spPr>
        <a:xfrm>
          <a:off x="658356" y="397013"/>
          <a:ext cx="1629846" cy="16298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Špilja Šandalja pokraj Pule</a:t>
          </a:r>
          <a:endParaRPr lang="en-US" sz="2000" kern="1200"/>
        </a:p>
      </dsp:txBody>
      <dsp:txXfrm>
        <a:off x="658356" y="397013"/>
        <a:ext cx="1629846" cy="1629846"/>
      </dsp:txXfrm>
    </dsp:sp>
    <dsp:sp modelId="{B99F456F-89C3-4D35-AF0E-F3F29A32B907}">
      <dsp:nvSpPr>
        <dsp:cNvPr id="0" name=""/>
        <dsp:cNvSpPr/>
      </dsp:nvSpPr>
      <dsp:spPr>
        <a:xfrm>
          <a:off x="2413575" y="397013"/>
          <a:ext cx="1629846" cy="1629846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Špilja Punikve pokraj Ivanca</a:t>
          </a:r>
          <a:endParaRPr lang="en-US" sz="2000" kern="1200"/>
        </a:p>
      </dsp:txBody>
      <dsp:txXfrm>
        <a:off x="2413575" y="397013"/>
        <a:ext cx="1629846" cy="1629846"/>
      </dsp:txXfrm>
    </dsp:sp>
    <dsp:sp modelId="{DA8BBAC5-A62C-432C-9C56-7E5B65DD2236}">
      <dsp:nvSpPr>
        <dsp:cNvPr id="0" name=""/>
        <dsp:cNvSpPr/>
      </dsp:nvSpPr>
      <dsp:spPr>
        <a:xfrm>
          <a:off x="658356" y="2152233"/>
          <a:ext cx="1629846" cy="1629846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Špilje Veternica i Vindija</a:t>
          </a:r>
          <a:endParaRPr lang="en-US" sz="2000" kern="1200"/>
        </a:p>
      </dsp:txBody>
      <dsp:txXfrm>
        <a:off x="658356" y="2152233"/>
        <a:ext cx="1629846" cy="1629846"/>
      </dsp:txXfrm>
    </dsp:sp>
    <dsp:sp modelId="{15AD45A4-0672-4688-BD8A-ED984F603EEB}">
      <dsp:nvSpPr>
        <dsp:cNvPr id="0" name=""/>
        <dsp:cNvSpPr/>
      </dsp:nvSpPr>
      <dsp:spPr>
        <a:xfrm>
          <a:off x="2413575" y="2152233"/>
          <a:ext cx="1629846" cy="162984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Polušpilja na Hušnjakovu brdu pokraj Krapine</a:t>
          </a:r>
          <a:endParaRPr lang="en-US" sz="2000" kern="1200"/>
        </a:p>
      </dsp:txBody>
      <dsp:txXfrm>
        <a:off x="2413575" y="2152233"/>
        <a:ext cx="1629846" cy="162984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857DFA-B7CF-4CD4-A176-684BE925C249}">
      <dsp:nvSpPr>
        <dsp:cNvPr id="0" name=""/>
        <dsp:cNvSpPr/>
      </dsp:nvSpPr>
      <dsp:spPr>
        <a:xfrm>
          <a:off x="0" y="0"/>
          <a:ext cx="6072759" cy="5509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Zatopljenje i završetak ledenog doba</a:t>
          </a:r>
          <a:endParaRPr lang="en-US" sz="1800" kern="1200"/>
        </a:p>
      </dsp:txBody>
      <dsp:txXfrm>
        <a:off x="0" y="0"/>
        <a:ext cx="5446074" cy="550931"/>
      </dsp:txXfrm>
    </dsp:sp>
    <dsp:sp modelId="{F68D31B6-719F-4D9B-805F-5D6F898C129A}">
      <dsp:nvSpPr>
        <dsp:cNvPr id="0" name=""/>
        <dsp:cNvSpPr/>
      </dsp:nvSpPr>
      <dsp:spPr>
        <a:xfrm>
          <a:off x="453485" y="627449"/>
          <a:ext cx="6072759" cy="5509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Nestaju velika šumska područja</a:t>
          </a:r>
          <a:endParaRPr lang="en-US" sz="1800" kern="1200"/>
        </a:p>
      </dsp:txBody>
      <dsp:txXfrm>
        <a:off x="453485" y="627449"/>
        <a:ext cx="5261168" cy="550931"/>
      </dsp:txXfrm>
    </dsp:sp>
    <dsp:sp modelId="{A05C7DBA-4224-4FC2-9C57-122D208D2EFA}">
      <dsp:nvSpPr>
        <dsp:cNvPr id="0" name=""/>
        <dsp:cNvSpPr/>
      </dsp:nvSpPr>
      <dsp:spPr>
        <a:xfrm>
          <a:off x="906970" y="1254899"/>
          <a:ext cx="6072759" cy="5509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Izumiru mnoge životinjske vrste</a:t>
          </a:r>
          <a:endParaRPr lang="en-US" sz="1800" kern="1200"/>
        </a:p>
      </dsp:txBody>
      <dsp:txXfrm>
        <a:off x="906970" y="1254899"/>
        <a:ext cx="5261168" cy="550931"/>
      </dsp:txXfrm>
    </dsp:sp>
    <dsp:sp modelId="{1E26BCB2-8B11-4825-8179-FE977B4874D2}">
      <dsp:nvSpPr>
        <dsp:cNvPr id="0" name=""/>
        <dsp:cNvSpPr/>
      </dsp:nvSpPr>
      <dsp:spPr>
        <a:xfrm>
          <a:off x="1360455" y="1882348"/>
          <a:ext cx="6072759" cy="5509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Prestaje nomadski način života </a:t>
          </a:r>
          <a:endParaRPr lang="en-US" sz="1800" kern="1200"/>
        </a:p>
      </dsp:txBody>
      <dsp:txXfrm>
        <a:off x="1360455" y="1882348"/>
        <a:ext cx="5261168" cy="550931"/>
      </dsp:txXfrm>
    </dsp:sp>
    <dsp:sp modelId="{C45607AC-BBA5-40B9-AE9A-C90C1970E6C9}">
      <dsp:nvSpPr>
        <dsp:cNvPr id="0" name=""/>
        <dsp:cNvSpPr/>
      </dsp:nvSpPr>
      <dsp:spPr>
        <a:xfrm>
          <a:off x="1813940" y="2509798"/>
          <a:ext cx="6072759" cy="5509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Sjedilački način života </a:t>
          </a:r>
          <a:r>
            <a:rPr lang="hr-HR" sz="1800" kern="1200" dirty="0" smtClean="0"/>
            <a:t>– pojava </a:t>
          </a:r>
          <a:r>
            <a:rPr lang="hr-HR" sz="1800" kern="1200" dirty="0"/>
            <a:t>prvih trajnih nastambi</a:t>
          </a:r>
          <a:endParaRPr lang="en-US" sz="1800" kern="1200" dirty="0"/>
        </a:p>
      </dsp:txBody>
      <dsp:txXfrm>
        <a:off x="1813940" y="2509798"/>
        <a:ext cx="5261168" cy="550931"/>
      </dsp:txXfrm>
    </dsp:sp>
    <dsp:sp modelId="{A628D06C-BA6B-4254-85EB-7E9D21E9F152}">
      <dsp:nvSpPr>
        <dsp:cNvPr id="0" name=""/>
        <dsp:cNvSpPr/>
      </dsp:nvSpPr>
      <dsp:spPr>
        <a:xfrm>
          <a:off x="5714653" y="402485"/>
          <a:ext cx="358105" cy="3581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714653" y="402485"/>
        <a:ext cx="358105" cy="358105"/>
      </dsp:txXfrm>
    </dsp:sp>
    <dsp:sp modelId="{7D771734-3FA5-4A40-A50C-E414396176E8}">
      <dsp:nvSpPr>
        <dsp:cNvPr id="0" name=""/>
        <dsp:cNvSpPr/>
      </dsp:nvSpPr>
      <dsp:spPr>
        <a:xfrm>
          <a:off x="6168138" y="1029935"/>
          <a:ext cx="358105" cy="3581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168138" y="1029935"/>
        <a:ext cx="358105" cy="358105"/>
      </dsp:txXfrm>
    </dsp:sp>
    <dsp:sp modelId="{C49004F8-DB3D-4754-B4FA-3FAD1F2D4469}">
      <dsp:nvSpPr>
        <dsp:cNvPr id="0" name=""/>
        <dsp:cNvSpPr/>
      </dsp:nvSpPr>
      <dsp:spPr>
        <a:xfrm>
          <a:off x="6621624" y="1648203"/>
          <a:ext cx="358105" cy="3581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621624" y="1648203"/>
        <a:ext cx="358105" cy="358105"/>
      </dsp:txXfrm>
    </dsp:sp>
    <dsp:sp modelId="{8E4D35B7-845E-460B-8FB1-34FF7061A6F5}">
      <dsp:nvSpPr>
        <dsp:cNvPr id="0" name=""/>
        <dsp:cNvSpPr/>
      </dsp:nvSpPr>
      <dsp:spPr>
        <a:xfrm>
          <a:off x="7075109" y="2281774"/>
          <a:ext cx="358105" cy="3581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075109" y="2281774"/>
        <a:ext cx="358105" cy="358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sz="1200" b="1" dirty="0">
                <a:latin typeface="Calibri" panose="020F0502020204030204" pitchFamily="34" charset="0"/>
              </a:rPr>
              <a:t>Prvi čovjekov predak  </a:t>
            </a:r>
            <a:r>
              <a:rPr lang="hr-HR" altLang="sr-Latn-RS" sz="1200" b="1" dirty="0" err="1">
                <a:latin typeface="Calibri" panose="020F0502020204030204" pitchFamily="34" charset="0"/>
              </a:rPr>
              <a:t>Australopitek</a:t>
            </a:r>
            <a:endParaRPr lang="hr-HR" altLang="sr-Latn-RS" sz="1200" b="1" dirty="0">
              <a:latin typeface="Calibri" panose="020F0502020204030204" pitchFamily="34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663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7277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prapovijesnog života u špilji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1570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Nalazište </a:t>
            </a:r>
            <a:r>
              <a:rPr lang="hr-HR" dirty="0" err="1"/>
              <a:t>Neandertal</a:t>
            </a:r>
            <a:r>
              <a:rPr lang="hr-HR" dirty="0"/>
              <a:t> u Njemačkoj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2548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Ostaci lubanje krapinskog neandertalca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0342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Dragutin </a:t>
            </a:r>
            <a:r>
              <a:rPr lang="hr-HR" dirty="0" err="1"/>
              <a:t>Gorjanović</a:t>
            </a:r>
            <a:r>
              <a:rPr lang="hr-HR" dirty="0"/>
              <a:t> Kramberger, ugledni hrvatski prirodoslovac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0648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Kraneamus</a:t>
            </a:r>
            <a:r>
              <a:rPr lang="hr-HR" dirty="0"/>
              <a:t> je jedan od najsuvremenijih muzeja u svijetu. Otvoren je 2000. godine u blizini nalazišta na </a:t>
            </a:r>
            <a:r>
              <a:rPr lang="hr-HR" dirty="0" err="1"/>
              <a:t>Hušnjakovu</a:t>
            </a:r>
            <a:r>
              <a:rPr lang="hr-HR" dirty="0"/>
              <a:t> brdu.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5570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Ulaz u špilju Cro-</a:t>
            </a:r>
            <a:r>
              <a:rPr lang="hr-HR" dirty="0" err="1"/>
              <a:t>Magnonu</a:t>
            </a:r>
            <a:r>
              <a:rPr lang="hr-HR" dirty="0"/>
              <a:t> u Francuskoj gdje su prvi puta nađeni i znanstveno prepoznati ostaci </a:t>
            </a:r>
            <a:r>
              <a:rPr lang="hr-HR" dirty="0" err="1"/>
              <a:t>Homo</a:t>
            </a:r>
            <a:r>
              <a:rPr lang="hr-HR" dirty="0"/>
              <a:t> sapiensa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0672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Objasniti pojam kulture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0138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Zemljovid nalazišta starijeg i mlađeg kamenog doba u Hrvatskoj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5951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Nomadske i prve sjedilačke zajednice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Nastavna tema: Prve ljudske zajednice u prapovijesti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primat, sisavac, na otvorenom, životinja&#10;&#10;Opis je automatski generiran">
            <a:extLst>
              <a:ext uri="{FF2B5EF4-FFF2-40B4-BE49-F238E27FC236}">
                <a16:creationId xmlns:a16="http://schemas.microsoft.com/office/drawing/2014/main" xmlns="" id="{C79F67E5-C596-4BBD-AF73-5A3943C09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95" b="2"/>
          <a:stretch/>
        </p:blipFill>
        <p:spPr>
          <a:xfrm>
            <a:off x="2046624" y="1190"/>
            <a:ext cx="3635161" cy="4777979"/>
          </a:xfrm>
          <a:custGeom>
            <a:avLst/>
            <a:gdLst>
              <a:gd name="connsiteX0" fmla="*/ 121782 w 5110407"/>
              <a:gd name="connsiteY0" fmla="*/ 0 h 6856413"/>
              <a:gd name="connsiteX1" fmla="*/ 4731440 w 5110407"/>
              <a:gd name="connsiteY1" fmla="*/ 0 h 6856413"/>
              <a:gd name="connsiteX2" fmla="*/ 4775629 w 5110407"/>
              <a:gd name="connsiteY2" fmla="*/ 179775 h 6856413"/>
              <a:gd name="connsiteX3" fmla="*/ 5084710 w 5110407"/>
              <a:gd name="connsiteY3" fmla="*/ 4108260 h 6856413"/>
              <a:gd name="connsiteX4" fmla="*/ 4768709 w 5110407"/>
              <a:gd name="connsiteY4" fmla="*/ 6381464 h 6856413"/>
              <a:gd name="connsiteX5" fmla="*/ 4653290 w 5110407"/>
              <a:gd name="connsiteY5" fmla="*/ 6856413 h 6856413"/>
              <a:gd name="connsiteX6" fmla="*/ 0 w 5110407"/>
              <a:gd name="connsiteY6" fmla="*/ 6856413 h 6856413"/>
              <a:gd name="connsiteX7" fmla="*/ 21062 w 5110407"/>
              <a:gd name="connsiteY7" fmla="*/ 6803488 h 6856413"/>
              <a:gd name="connsiteX8" fmla="*/ 636462 w 5110407"/>
              <a:gd name="connsiteY8" fmla="*/ 3844830 h 6856413"/>
              <a:gd name="connsiteX9" fmla="*/ 203879 w 5110407"/>
              <a:gd name="connsiteY9" fmla="*/ 236924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49DECA-41A0-4794-A1BF-C02D79C9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64331"/>
            <a:ext cx="2119129" cy="4289821"/>
          </a:xfrm>
        </p:spPr>
        <p:txBody>
          <a:bodyPr>
            <a:normAutofit/>
          </a:bodyPr>
          <a:lstStyle/>
          <a:p>
            <a:r>
              <a:rPr lang="hr-HR" sz="2500" dirty="0"/>
              <a:t>Neandertalac</a:t>
            </a:r>
            <a:br>
              <a:rPr lang="hr-HR" sz="2500" dirty="0"/>
            </a:br>
            <a:endParaRPr lang="hr-HR" sz="25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725B727-25FB-4F4C-B440-4FAC4C74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85" y="364330"/>
            <a:ext cx="3339688" cy="4289822"/>
          </a:xfrm>
        </p:spPr>
        <p:txBody>
          <a:bodyPr anchor="ctr">
            <a:normAutofit/>
          </a:bodyPr>
          <a:lstStyle/>
          <a:p>
            <a:pPr marL="285750" indent="-285750">
              <a:defRPr/>
            </a:pPr>
            <a:r>
              <a:rPr lang="hr-HR" sz="2400" dirty="0"/>
              <a:t>Nalazište </a:t>
            </a:r>
            <a:r>
              <a:rPr lang="hr-HR" sz="2400" dirty="0" err="1"/>
              <a:t>Neandertal</a:t>
            </a:r>
            <a:endParaRPr lang="hr-HR" sz="2400" dirty="0"/>
          </a:p>
          <a:p>
            <a:pPr marL="285750" indent="-285750">
              <a:defRPr/>
            </a:pPr>
            <a:r>
              <a:rPr lang="hr-HR" sz="2400" dirty="0"/>
              <a:t>Ostaci pronađeni prije otprilike 200 000 godina pr. Krista</a:t>
            </a:r>
          </a:p>
          <a:p>
            <a:pPr marL="285750" indent="-285750">
              <a:defRPr/>
            </a:pPr>
            <a:r>
              <a:rPr lang="hr-HR" sz="2400" dirty="0"/>
              <a:t>Izumrli prije otprilike 28000 godina pr. Krista</a:t>
            </a: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6296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B7AB61-7DFE-4FAD-81FD-B90A3BF9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534201"/>
            <a:ext cx="2528249" cy="4126698"/>
          </a:xfrm>
        </p:spPr>
        <p:txBody>
          <a:bodyPr>
            <a:normAutofit/>
          </a:bodyPr>
          <a:lstStyle/>
          <a:p>
            <a:r>
              <a:rPr lang="hr-HR" sz="3700" dirty="0">
                <a:solidFill>
                  <a:srgbClr val="FFFFFF"/>
                </a:solidFill>
              </a:rPr>
              <a:t>NALAZIŠTA U HRVATSKOJ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2BA1A63-A98E-4336-997C-C4E342B9D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4998322"/>
              </p:ext>
            </p:extLst>
          </p:nvPr>
        </p:nvGraphicFramePr>
        <p:xfrm>
          <a:off x="3960018" y="482203"/>
          <a:ext cx="4701779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8436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43C4319E-CB8B-47FA-8809-119A6FCDC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80" r="20401"/>
          <a:stretch/>
        </p:blipFill>
        <p:spPr>
          <a:xfrm>
            <a:off x="2106752" y="1190"/>
            <a:ext cx="3635161" cy="4777979"/>
          </a:xfrm>
          <a:custGeom>
            <a:avLst/>
            <a:gdLst>
              <a:gd name="connsiteX0" fmla="*/ 121782 w 5110407"/>
              <a:gd name="connsiteY0" fmla="*/ 0 h 6856413"/>
              <a:gd name="connsiteX1" fmla="*/ 4731440 w 5110407"/>
              <a:gd name="connsiteY1" fmla="*/ 0 h 6856413"/>
              <a:gd name="connsiteX2" fmla="*/ 4775629 w 5110407"/>
              <a:gd name="connsiteY2" fmla="*/ 179775 h 6856413"/>
              <a:gd name="connsiteX3" fmla="*/ 5084710 w 5110407"/>
              <a:gd name="connsiteY3" fmla="*/ 4108260 h 6856413"/>
              <a:gd name="connsiteX4" fmla="*/ 4768709 w 5110407"/>
              <a:gd name="connsiteY4" fmla="*/ 6381464 h 6856413"/>
              <a:gd name="connsiteX5" fmla="*/ 4653290 w 5110407"/>
              <a:gd name="connsiteY5" fmla="*/ 6856413 h 6856413"/>
              <a:gd name="connsiteX6" fmla="*/ 0 w 5110407"/>
              <a:gd name="connsiteY6" fmla="*/ 6856413 h 6856413"/>
              <a:gd name="connsiteX7" fmla="*/ 21062 w 5110407"/>
              <a:gd name="connsiteY7" fmla="*/ 6803488 h 6856413"/>
              <a:gd name="connsiteX8" fmla="*/ 636462 w 5110407"/>
              <a:gd name="connsiteY8" fmla="*/ 3844830 h 6856413"/>
              <a:gd name="connsiteX9" fmla="*/ 203879 w 5110407"/>
              <a:gd name="connsiteY9" fmla="*/ 236924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74E61D-7559-4974-BA2C-024BD036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64331"/>
            <a:ext cx="2119129" cy="4289821"/>
          </a:xfrm>
        </p:spPr>
        <p:txBody>
          <a:bodyPr>
            <a:normAutofit/>
          </a:bodyPr>
          <a:lstStyle/>
          <a:p>
            <a:r>
              <a:rPr lang="hr-HR" sz="2700" dirty="0"/>
              <a:t>Krapinski neandertalac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F14DAF32-D4DF-4D1B-9EF1-4AE894B6F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945" y="364330"/>
            <a:ext cx="2827106" cy="4289822"/>
          </a:xfrm>
        </p:spPr>
        <p:txBody>
          <a:bodyPr anchor="ctr">
            <a:normAutofit/>
          </a:bodyPr>
          <a:lstStyle/>
          <a:p>
            <a:r>
              <a:rPr lang="hr-HR" sz="2400" dirty="0"/>
              <a:t>Prema broju ostataka najveće nalazište neandertalca u Hrvatskoj i svijetu</a:t>
            </a:r>
          </a:p>
        </p:txBody>
      </p:sp>
    </p:spTree>
    <p:extLst>
      <p:ext uri="{BB962C8B-B14F-4D97-AF65-F5344CB8AC3E}">
        <p14:creationId xmlns:p14="http://schemas.microsoft.com/office/powerpoint/2010/main" xmlns="" val="238152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4" descr="Slika na kojoj se prikazuje muškarac, osoba, odijelo, kravata&#10;&#10;Opis je automatski generiran">
            <a:extLst>
              <a:ext uri="{FF2B5EF4-FFF2-40B4-BE49-F238E27FC236}">
                <a16:creationId xmlns:a16="http://schemas.microsoft.com/office/drawing/2014/main" xmlns="" id="{FE25E89E-5061-4459-A484-9B6097EF1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7" r="10101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FE149CDF-DDD4-46D4-8B20-A89354342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Autofit/>
          </a:bodyPr>
          <a:lstStyle/>
          <a:p>
            <a:r>
              <a:rPr lang="hr-HR" sz="2400" dirty="0"/>
              <a:t>Otkrio nalazište krapinskog neandertalca</a:t>
            </a:r>
          </a:p>
          <a:p>
            <a:r>
              <a:rPr lang="hr-HR" sz="2400" dirty="0"/>
              <a:t>Više od 5000 predmeta</a:t>
            </a:r>
          </a:p>
          <a:p>
            <a:r>
              <a:rPr lang="hr-HR" sz="2400" dirty="0" smtClean="0"/>
              <a:t>Ostatci </a:t>
            </a:r>
            <a:r>
              <a:rPr lang="hr-HR" sz="2400" dirty="0"/>
              <a:t>sedamdesetak neandertalaca u dobi od 3 do 27 godina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7163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zid, tlo, stijena&#10;&#10;Opis je automatski generiran">
            <a:extLst>
              <a:ext uri="{FF2B5EF4-FFF2-40B4-BE49-F238E27FC236}">
                <a16:creationId xmlns:a16="http://schemas.microsoft.com/office/drawing/2014/main" xmlns="" id="{CA4E7727-5D47-487A-A4F3-895C6403F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31" b="4583"/>
          <a:stretch/>
        </p:blipFill>
        <p:spPr>
          <a:xfrm>
            <a:off x="20" y="707782"/>
            <a:ext cx="9143980" cy="4088697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309597-28DF-4801-B157-B71BDFF0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987930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MUZEJ KRAPINSKIH NEANDERTALACA – </a:t>
            </a:r>
            <a:r>
              <a:rPr lang="en-US" sz="27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KRANEAMUS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480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4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25931"/>
            <a:ext cx="6870771" cy="1117569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274788-2830-4F35-AE2C-9CEB9857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47413"/>
            <a:ext cx="5789535" cy="822248"/>
          </a:xfrm>
        </p:spPr>
        <p:txBody>
          <a:bodyPr>
            <a:normAutofit/>
          </a:bodyPr>
          <a:lstStyle/>
          <a:p>
            <a:r>
              <a:rPr lang="hr-HR" dirty="0"/>
              <a:t>PROMJENE U ŽIVOTU</a:t>
            </a:r>
          </a:p>
        </p:txBody>
      </p:sp>
      <p:sp>
        <p:nvSpPr>
          <p:cNvPr id="23" name="Freeform: Shape 26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2277" y="4025931"/>
            <a:ext cx="2571723" cy="1117569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0" name="Rezervirano mjesto sadržaja 2">
            <a:extLst>
              <a:ext uri="{FF2B5EF4-FFF2-40B4-BE49-F238E27FC236}">
                <a16:creationId xmlns:a16="http://schemas.microsoft.com/office/drawing/2014/main" xmlns="" id="{9D784CCD-3221-4747-9A56-56341B23A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6305666"/>
              </p:ext>
            </p:extLst>
          </p:nvPr>
        </p:nvGraphicFramePr>
        <p:xfrm>
          <a:off x="663680" y="828038"/>
          <a:ext cx="7886700" cy="306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5415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DC38E233-35B8-46E5-B2B5-6513A8396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14" b="7643"/>
          <a:stretch/>
        </p:blipFill>
        <p:spPr>
          <a:xfrm>
            <a:off x="21" y="732092"/>
            <a:ext cx="9143979" cy="51434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13ABBA-A3E3-4C6F-9E38-C3C36336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4" y="1309062"/>
            <a:ext cx="3153102" cy="1007066"/>
          </a:xfrm>
        </p:spPr>
        <p:txBody>
          <a:bodyPr>
            <a:normAutofit/>
          </a:bodyPr>
          <a:lstStyle/>
          <a:p>
            <a:r>
              <a:rPr lang="hr-HR" sz="2700" b="1" dirty="0"/>
              <a:t>Špilja Cro-</a:t>
            </a:r>
            <a:r>
              <a:rPr lang="hr-HR" sz="2700" b="1" dirty="0" err="1"/>
              <a:t>Magnon</a:t>
            </a:r>
            <a:endParaRPr lang="hr-HR" sz="27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029BD54-31A3-4BD9-BF32-3F724203F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12" y="2511622"/>
            <a:ext cx="4118742" cy="1964880"/>
          </a:xfrm>
        </p:spPr>
        <p:txBody>
          <a:bodyPr anchor="ctr">
            <a:noAutofit/>
          </a:bodyPr>
          <a:lstStyle/>
          <a:p>
            <a:r>
              <a:rPr lang="hr-HR" sz="2400" dirty="0"/>
              <a:t>Prije </a:t>
            </a:r>
            <a:r>
              <a:rPr lang="hr-HR" sz="2400" dirty="0" smtClean="0"/>
              <a:t>otprilike </a:t>
            </a:r>
            <a:r>
              <a:rPr lang="hr-HR" sz="2400" dirty="0"/>
              <a:t>35000 godina</a:t>
            </a:r>
          </a:p>
          <a:p>
            <a:r>
              <a:rPr lang="hr-HR" sz="2400" dirty="0" err="1"/>
              <a:t>Homo</a:t>
            </a:r>
            <a:r>
              <a:rPr lang="hr-HR" sz="2400" dirty="0"/>
              <a:t> sapiens – razuman čovjek</a:t>
            </a:r>
          </a:p>
          <a:p>
            <a:r>
              <a:rPr lang="hr-HR" altLang="sr-Latn-RS" sz="2400" dirty="0"/>
              <a:t>Smatra se izravnim čovjekovim pretkom</a:t>
            </a:r>
          </a:p>
          <a:p>
            <a:r>
              <a:rPr lang="hr-HR" sz="2400" dirty="0"/>
              <a:t>Kromanjonac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6608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F8546B-F6EA-4005-90B2-B1EEB0EA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KULTURE NA TLU HRVATSKE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B50DA2F-9872-40FD-B1AE-7288D4B90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Starčevačka</a:t>
            </a:r>
            <a:endParaRPr lang="hr-HR" dirty="0"/>
          </a:p>
          <a:p>
            <a:r>
              <a:rPr lang="hr-HR" dirty="0"/>
              <a:t>Sopotska </a:t>
            </a:r>
          </a:p>
          <a:p>
            <a:r>
              <a:rPr lang="hr-HR" dirty="0" err="1"/>
              <a:t>Danilska</a:t>
            </a:r>
            <a:endParaRPr lang="hr-HR" dirty="0"/>
          </a:p>
          <a:p>
            <a:r>
              <a:rPr lang="hr-HR" dirty="0"/>
              <a:t>Hvarska</a:t>
            </a:r>
          </a:p>
        </p:txBody>
      </p:sp>
    </p:spTree>
    <p:extLst>
      <p:ext uri="{BB962C8B-B14F-4D97-AF65-F5344CB8AC3E}">
        <p14:creationId xmlns:p14="http://schemas.microsoft.com/office/powerpoint/2010/main" xmlns="" val="37685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5FF5F7-A780-4AC6-98EB-AB87FF2D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768" y="1910342"/>
            <a:ext cx="3186784" cy="2781672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hr-HR" sz="2000" dirty="0"/>
              <a:t>Pomoću zemljovida riješite zadatke i odgovorite na pitanja</a:t>
            </a:r>
            <a:r>
              <a:rPr lang="hr-HR" sz="2000" dirty="0" smtClean="0"/>
              <a:t>:</a:t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1. Nacrtajte tablicu u koju ćete u dva stupca upisati imena po pet nalazišta iz starijega i mlađega kamenog </a:t>
            </a:r>
            <a:r>
              <a:rPr lang="hr-HR" sz="2000" dirty="0" smtClean="0"/>
              <a:t>doba.</a:t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2. Na kojem području današnje Hrvatske imamo više nalazišta iz starijega kamenog doba, a na kojem iz mlađega kamenog </a:t>
            </a:r>
            <a:r>
              <a:rPr lang="hr-HR" sz="2000" dirty="0" smtClean="0"/>
              <a:t>doba?</a:t>
            </a:r>
            <a:endParaRPr lang="en-US" sz="2000" dirty="0"/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51B10C42-1D7C-4323-BA89-4514259AE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2127"/>
          <a:stretch/>
        </p:blipFill>
        <p:spPr>
          <a:xfrm>
            <a:off x="183187" y="779688"/>
            <a:ext cx="4328685" cy="39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92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xmlns="" id="{28CBCC1E-C50B-4485-80AA-55B55D82D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8828793"/>
              </p:ext>
            </p:extLst>
          </p:nvPr>
        </p:nvGraphicFramePr>
        <p:xfrm>
          <a:off x="457200" y="156368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324431644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476352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Nalazišta iz starijega kamenog doba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Nalazišta iz mlađega kamenog doba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079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478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184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767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673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365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182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65326" y="0"/>
            <a:ext cx="6213348" cy="51435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88770" y="0"/>
            <a:ext cx="5966460" cy="51435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F636A5-6EFD-4123-9739-7FE41F4C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23" y="1081453"/>
            <a:ext cx="5310553" cy="2980593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Prapovijest</a:t>
            </a:r>
            <a: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je </a:t>
            </a:r>
            <a:r>
              <a:rPr lang="en-US" sz="4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vrijeme</a:t>
            </a:r>
            <a: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prije</a:t>
            </a:r>
            <a: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pojave</a:t>
            </a:r>
            <a: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pisma</a:t>
            </a:r>
            <a:r>
              <a:rPr lang="en-US" sz="4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0725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8DD169-7A83-432A-A20C-7C316FC1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UPAMTIMO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61200EE-4E20-416A-A237-C8E9F3EC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42" y="1340965"/>
            <a:ext cx="8229600" cy="3030985"/>
          </a:xfrm>
        </p:spPr>
        <p:txBody>
          <a:bodyPr>
            <a:noAutofit/>
          </a:bodyPr>
          <a:lstStyle/>
          <a:p>
            <a:r>
              <a:rPr lang="hr-HR" sz="2400" dirty="0"/>
              <a:t>Ledeno doba</a:t>
            </a:r>
          </a:p>
          <a:p>
            <a:r>
              <a:rPr lang="hr-HR" sz="2400" dirty="0"/>
              <a:t>Starije kameno doba</a:t>
            </a:r>
          </a:p>
          <a:p>
            <a:r>
              <a:rPr lang="hr-HR" sz="2400" dirty="0"/>
              <a:t>Nomad</a:t>
            </a:r>
          </a:p>
          <a:p>
            <a:r>
              <a:rPr lang="hr-HR" sz="2400" dirty="0"/>
              <a:t>Čopor ili horda</a:t>
            </a:r>
          </a:p>
          <a:p>
            <a:r>
              <a:rPr lang="hr-HR" sz="2400" dirty="0"/>
              <a:t>Neandertalac</a:t>
            </a:r>
          </a:p>
          <a:p>
            <a:r>
              <a:rPr lang="hr-HR" sz="2400" dirty="0"/>
              <a:t>Mlađe kameno doba</a:t>
            </a:r>
          </a:p>
          <a:p>
            <a:r>
              <a:rPr lang="hr-HR" sz="2400" dirty="0"/>
              <a:t>Kromanjonac</a:t>
            </a:r>
          </a:p>
          <a:p>
            <a:r>
              <a:rPr lang="hr-HR" sz="2400" dirty="0"/>
              <a:t>Kulture i nalazišta</a:t>
            </a:r>
          </a:p>
        </p:txBody>
      </p:sp>
    </p:spTree>
    <p:extLst>
      <p:ext uri="{BB962C8B-B14F-4D97-AF65-F5344CB8AC3E}">
        <p14:creationId xmlns:p14="http://schemas.microsoft.com/office/powerpoint/2010/main" xmlns="" val="345965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CDAF1C-7A82-4369-9CDD-909B455C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Prapovijest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B511DA0-7BE7-43D2-96F0-D1360E747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3310543"/>
              </p:ext>
            </p:extLst>
          </p:nvPr>
        </p:nvGraphicFramePr>
        <p:xfrm>
          <a:off x="3790336" y="707782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999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53AF29-B86E-4421-A72E-E16FE904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/>
              <a:t>RAZVOJ ČOVJEKA</a:t>
            </a: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14FACB8-1EA3-4955-9955-12FA445EE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64"/>
          <a:stretch/>
        </p:blipFill>
        <p:spPr bwMode="auto">
          <a:xfrm>
            <a:off x="20" y="10"/>
            <a:ext cx="3476673" cy="51434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DABA5C0-2EB7-4A8C-ACB3-5D4226CB6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altLang="sr-Latn-RS" sz="2400" dirty="0"/>
              <a:t>Ostatci najstarijeg čovjekova predaka nađeni su u Africi, u Etiopiji.</a:t>
            </a:r>
          </a:p>
          <a:p>
            <a:r>
              <a:rPr lang="hr-HR" altLang="sr-Latn-RS" sz="2400" dirty="0"/>
              <a:t>Računa se da se prvi čovjekov predak pojavio prije 4 milijuna godina.</a:t>
            </a:r>
          </a:p>
          <a:p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xmlns="" val="20966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316671-D088-4755-BBF1-66C957FF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2" y="1439025"/>
            <a:ext cx="2057400" cy="2057400"/>
          </a:xfrm>
          <a:prstGeom prst="ellipse">
            <a:avLst/>
          </a:prstGeom>
          <a:solidFill>
            <a:srgbClr val="7B7B7B"/>
          </a:solidFill>
          <a:ln w="174625" cmpd="thinThick">
            <a:solidFill>
              <a:srgbClr val="7B7B7B"/>
            </a:solidFill>
          </a:ln>
        </p:spPr>
        <p:txBody>
          <a:bodyPr>
            <a:normAutofit/>
          </a:bodyPr>
          <a:lstStyle/>
          <a:p>
            <a:r>
              <a:rPr lang="hr-HR" sz="2000">
                <a:solidFill>
                  <a:srgbClr val="FFFFFF"/>
                </a:solidFill>
              </a:rPr>
              <a:t>Kameno doba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F5681AE-C355-4A71-B656-6A770968A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975019"/>
              </p:ext>
            </p:extLst>
          </p:nvPr>
        </p:nvGraphicFramePr>
        <p:xfrm>
          <a:off x="3008672" y="948294"/>
          <a:ext cx="5391150" cy="346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39049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Rezervirano mjesto sadržaja 4">
            <a:extLst>
              <a:ext uri="{FF2B5EF4-FFF2-40B4-BE49-F238E27FC236}">
                <a16:creationId xmlns:a16="http://schemas.microsoft.com/office/drawing/2014/main" xmlns="" id="{95169385-83C5-433D-B397-B35931109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42" b="3456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3F597C23-5DDC-4D84-98C7-C839E805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11" y="3623823"/>
            <a:ext cx="2400300" cy="803297"/>
          </a:xfrm>
          <a:solidFill>
            <a:srgbClr val="262626"/>
          </a:solidFill>
          <a:ln w="257175" cap="sq" cmpd="sng" algn="ctr">
            <a:solidFill>
              <a:srgbClr val="262626">
                <a:alpha val="60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sr-Latn-RS" sz="1100">
                <a:solidFill>
                  <a:schemeClr val="lt1"/>
                </a:solidFill>
              </a:rPr>
              <a:t>Pomoću ilustracije života čovjeka iz starijeg kamenog doba pokušajte opisati život ljudi u to doba.</a:t>
            </a:r>
            <a:br>
              <a:rPr lang="en-US" altLang="sr-Latn-RS" sz="1100">
                <a:solidFill>
                  <a:schemeClr val="lt1"/>
                </a:solidFill>
              </a:rPr>
            </a:br>
            <a:endParaRPr lang="en-US" sz="11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78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1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CF97788-3689-490D-BFE6-8A547187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Život čovjekovih prvih predaka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243CA12-DF60-4C8D-8DE9-C986EAE1A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2943948"/>
              </p:ext>
            </p:extLst>
          </p:nvPr>
        </p:nvGraphicFramePr>
        <p:xfrm>
          <a:off x="3730208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8119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A605AC-F81B-4864-8F5D-4AD97988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hr-HR" sz="2300">
                <a:solidFill>
                  <a:srgbClr val="FFFFFF"/>
                </a:solidFill>
              </a:rPr>
              <a:t>Život čovjekovih prvih predaka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7465F61-CA18-4206-AF65-F23C85681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7224457"/>
              </p:ext>
            </p:extLst>
          </p:nvPr>
        </p:nvGraphicFramePr>
        <p:xfrm>
          <a:off x="3790336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3479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zervirano mjesto sadržaja 10" descr="Slika na kojoj se prikazuje na otvorenom, trava, sjedenje, medvjed&#10;&#10;Opis je automatski generiran">
            <a:extLst>
              <a:ext uri="{FF2B5EF4-FFF2-40B4-BE49-F238E27FC236}">
                <a16:creationId xmlns:a16="http://schemas.microsoft.com/office/drawing/2014/main" xmlns="" id="{47A30041-1EA0-42F5-ACC2-B60301FE01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04" r="32961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43" name="Straight Connector 45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5D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59EE42D0-52CE-4FFE-B6F0-FCAF9644D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1500" dirty="0"/>
              <a:t>Promotrite ilustraciju. </a:t>
            </a:r>
          </a:p>
          <a:p>
            <a:r>
              <a:rPr lang="hr-HR" sz="1500" dirty="0"/>
              <a:t>Kako izgledaju ljudi prikazani na ilustraciji? </a:t>
            </a:r>
          </a:p>
          <a:p>
            <a:r>
              <a:rPr lang="hr-HR" sz="1500" dirty="0"/>
              <a:t>Kako izgleda okolina u kojoj žive?</a:t>
            </a:r>
          </a:p>
          <a:p>
            <a:r>
              <a:rPr lang="hr-HR" sz="1500" dirty="0" smtClean="0"/>
              <a:t>Razmislite </a:t>
            </a:r>
            <a:r>
              <a:rPr lang="hr-HR" sz="1500" dirty="0"/>
              <a:t>u kakvi su uvjetima živjeli naši predci i pokušajte obrazložit svoj odgovor.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73038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423</Words>
  <Application>Microsoft Office PowerPoint</Application>
  <PresentationFormat>On-screen Show (16:9)</PresentationFormat>
  <Paragraphs>89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Nomadske i prve sjedilačke zajednice</vt:lpstr>
      <vt:lpstr>Prapovijest je vrijeme prije pojave pisma. </vt:lpstr>
      <vt:lpstr>Prapovijest</vt:lpstr>
      <vt:lpstr>RAZVOJ ČOVJEKA</vt:lpstr>
      <vt:lpstr>Kameno doba</vt:lpstr>
      <vt:lpstr>Pomoću ilustracije života čovjeka iz starijeg kamenog doba pokušajte opisati život ljudi u to doba. </vt:lpstr>
      <vt:lpstr>Život čovjekovih prvih predaka</vt:lpstr>
      <vt:lpstr>Život čovjekovih prvih predaka</vt:lpstr>
      <vt:lpstr>Slide 9</vt:lpstr>
      <vt:lpstr>Neandertalac </vt:lpstr>
      <vt:lpstr>NALAZIŠTA U HRVATSKOJ</vt:lpstr>
      <vt:lpstr>Krapinski neandertalac</vt:lpstr>
      <vt:lpstr>Slide 13</vt:lpstr>
      <vt:lpstr>MUZEJ KRAPINSKIH NEANDERTALACA – KRANEAMUS</vt:lpstr>
      <vt:lpstr>PROMJENE U ŽIVOTU</vt:lpstr>
      <vt:lpstr>Špilja Cro-Magnon</vt:lpstr>
      <vt:lpstr>KULTURE NA TLU HRVATSKE</vt:lpstr>
      <vt:lpstr>Pomoću zemljovida riješite zadatke i odgovorite na pitanja:  1. Nacrtajte tablicu u koju ćete u dva stupca upisati imena po pet nalazišta iz starijega i mlađega kamenog doba.  2. Na kojem području današnje Hrvatske imamo više nalazišta iz starijega kamenog doba, a na kojem iz mlađega kamenog doba?</vt:lpstr>
      <vt:lpstr>Slide 19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Nomadske i prve sjedilačke zajednice</dc:title>
  <dc:creator>ivan.cuzic1@skole.hr</dc:creator>
  <cp:lastModifiedBy>dvukelic</cp:lastModifiedBy>
  <cp:revision>2</cp:revision>
  <dcterms:created xsi:type="dcterms:W3CDTF">2019-07-31T12:17:12Z</dcterms:created>
  <dcterms:modified xsi:type="dcterms:W3CDTF">2019-08-29T09:41:55Z</dcterms:modified>
</cp:coreProperties>
</file>